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87"/>
  </p:normalViewPr>
  <p:slideViewPr>
    <p:cSldViewPr snapToGrid="0">
      <p:cViewPr varScale="1">
        <p:scale>
          <a:sx n="112" d="100"/>
          <a:sy n="112" d="100"/>
        </p:scale>
        <p:origin x="112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AC5A11-02AA-1B4F-9CE7-4780D92AD762}" type="doc">
      <dgm:prSet loTypeId="urn:microsoft.com/office/officeart/2005/8/layout/orgChart1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FBC48DB6-FAE3-EE48-8688-4720D038B66C}">
      <dgm:prSet/>
      <dgm:spPr/>
      <dgm:t>
        <a:bodyPr/>
        <a:lstStyle/>
        <a:p>
          <a:r>
            <a:rPr lang="en-GB"/>
            <a:t>Alice Johnson</a:t>
          </a:r>
          <a:br>
            <a:rPr lang="en-GB"/>
          </a:br>
          <a:endParaRPr lang="en-GB" dirty="0"/>
        </a:p>
      </dgm:t>
    </dgm:pt>
    <dgm:pt modelId="{76A63D6B-39D6-A54E-B1A9-7BBB8ECBE8CF}" type="parTrans" cxnId="{09198574-9751-5942-99DF-868F0B077931}">
      <dgm:prSet/>
      <dgm:spPr/>
      <dgm:t>
        <a:bodyPr/>
        <a:lstStyle/>
        <a:p>
          <a:endParaRPr lang="en-GB"/>
        </a:p>
      </dgm:t>
    </dgm:pt>
    <dgm:pt modelId="{E90A46BF-D6E3-D845-9C68-405A4E492113}" type="sibTrans" cxnId="{09198574-9751-5942-99DF-868F0B077931}">
      <dgm:prSet/>
      <dgm:spPr/>
      <dgm:t>
        <a:bodyPr/>
        <a:lstStyle/>
        <a:p>
          <a:endParaRPr lang="en-GB"/>
        </a:p>
      </dgm:t>
    </dgm:pt>
    <dgm:pt modelId="{3C3FB399-31C2-D04F-881D-3B8C71688C99}">
      <dgm:prSet/>
      <dgm:spPr/>
      <dgm:t>
        <a:bodyPr/>
        <a:lstStyle/>
        <a:p>
          <a:r>
            <a:rPr lang="en-GB"/>
            <a:t>Clara Lee</a:t>
          </a:r>
          <a:br>
            <a:rPr lang="en-GB"/>
          </a:br>
          <a:endParaRPr lang="en-GB"/>
        </a:p>
      </dgm:t>
    </dgm:pt>
    <dgm:pt modelId="{68BB1026-DDF5-D84E-8B76-5E3A955ED0DA}" type="parTrans" cxnId="{E1FA30CA-D186-E947-AFF0-057C5CB11812}">
      <dgm:prSet/>
      <dgm:spPr/>
      <dgm:t>
        <a:bodyPr/>
        <a:lstStyle/>
        <a:p>
          <a:endParaRPr lang="en-GB"/>
        </a:p>
      </dgm:t>
    </dgm:pt>
    <dgm:pt modelId="{28A858CF-82C4-114A-AD29-6C297682973E}" type="sibTrans" cxnId="{E1FA30CA-D186-E947-AFF0-057C5CB11812}">
      <dgm:prSet/>
      <dgm:spPr/>
      <dgm:t>
        <a:bodyPr/>
        <a:lstStyle/>
        <a:p>
          <a:endParaRPr lang="en-GB"/>
        </a:p>
      </dgm:t>
    </dgm:pt>
    <dgm:pt modelId="{EE71DEE2-12EC-0047-AEBC-B74D54A38A29}">
      <dgm:prSet/>
      <dgm:spPr/>
      <dgm:t>
        <a:bodyPr/>
        <a:lstStyle/>
        <a:p>
          <a:r>
            <a:rPr lang="en-GB"/>
            <a:t>Blake Torres</a:t>
          </a:r>
          <a:br>
            <a:rPr lang="en-GB"/>
          </a:br>
          <a:endParaRPr lang="en-GB"/>
        </a:p>
      </dgm:t>
    </dgm:pt>
    <dgm:pt modelId="{6FDBFC1E-6078-DB48-A8DF-1300CFB39D92}" type="parTrans" cxnId="{3954C5F7-837B-E64F-AA2F-C254FAE906B9}">
      <dgm:prSet/>
      <dgm:spPr/>
      <dgm:t>
        <a:bodyPr/>
        <a:lstStyle/>
        <a:p>
          <a:endParaRPr lang="en-GB"/>
        </a:p>
      </dgm:t>
    </dgm:pt>
    <dgm:pt modelId="{05ADB365-CF2A-C540-8077-6D3408B5698A}" type="sibTrans" cxnId="{3954C5F7-837B-E64F-AA2F-C254FAE906B9}">
      <dgm:prSet/>
      <dgm:spPr/>
      <dgm:t>
        <a:bodyPr/>
        <a:lstStyle/>
        <a:p>
          <a:endParaRPr lang="en-GB"/>
        </a:p>
      </dgm:t>
    </dgm:pt>
    <dgm:pt modelId="{417131D6-8216-0840-8DE3-0B8419B74B6C}">
      <dgm:prSet/>
      <dgm:spPr/>
      <dgm:t>
        <a:bodyPr/>
        <a:lstStyle/>
        <a:p>
          <a:r>
            <a:rPr lang="en-GB"/>
            <a:t>Bob Smith</a:t>
          </a:r>
          <a:br>
            <a:rPr lang="en-GB"/>
          </a:br>
          <a:endParaRPr lang="en-GB"/>
        </a:p>
      </dgm:t>
    </dgm:pt>
    <dgm:pt modelId="{F6473612-AE7C-6040-9065-D181F10EFC65}" type="parTrans" cxnId="{DB28DB81-E7F9-EA4A-8CCD-4589A7E5CF26}">
      <dgm:prSet/>
      <dgm:spPr/>
      <dgm:t>
        <a:bodyPr/>
        <a:lstStyle/>
        <a:p>
          <a:endParaRPr lang="en-GB"/>
        </a:p>
      </dgm:t>
    </dgm:pt>
    <dgm:pt modelId="{91BB903E-40F7-3245-ACA1-749177204D1A}" type="sibTrans" cxnId="{DB28DB81-E7F9-EA4A-8CCD-4589A7E5CF26}">
      <dgm:prSet/>
      <dgm:spPr/>
      <dgm:t>
        <a:bodyPr/>
        <a:lstStyle/>
        <a:p>
          <a:endParaRPr lang="en-GB"/>
        </a:p>
      </dgm:t>
    </dgm:pt>
    <dgm:pt modelId="{E436F46C-C988-9D4F-8B63-3CCA0D8CD603}">
      <dgm:prSet/>
      <dgm:spPr/>
      <dgm:t>
        <a:bodyPr/>
        <a:lstStyle/>
        <a:p>
          <a:r>
            <a:rPr lang="en-GB"/>
            <a:t>David White</a:t>
          </a:r>
          <a:br>
            <a:rPr lang="en-GB"/>
          </a:br>
          <a:endParaRPr lang="en-GB"/>
        </a:p>
      </dgm:t>
    </dgm:pt>
    <dgm:pt modelId="{67280813-9429-0049-967A-B2A53F076870}" type="parTrans" cxnId="{F739CA7A-A899-4341-A959-929FE754CF98}">
      <dgm:prSet/>
      <dgm:spPr/>
      <dgm:t>
        <a:bodyPr/>
        <a:lstStyle/>
        <a:p>
          <a:endParaRPr lang="en-GB"/>
        </a:p>
      </dgm:t>
    </dgm:pt>
    <dgm:pt modelId="{BF3F51C5-A214-1B40-9655-A0C10D8F3906}" type="sibTrans" cxnId="{F739CA7A-A899-4341-A959-929FE754CF98}">
      <dgm:prSet/>
      <dgm:spPr/>
      <dgm:t>
        <a:bodyPr/>
        <a:lstStyle/>
        <a:p>
          <a:endParaRPr lang="en-GB"/>
        </a:p>
      </dgm:t>
    </dgm:pt>
    <dgm:pt modelId="{9AFE8683-A03C-2A49-B4BB-680F7B6C7D66}">
      <dgm:prSet/>
      <dgm:spPr/>
      <dgm:t>
        <a:bodyPr/>
        <a:lstStyle/>
        <a:p>
          <a:r>
            <a:rPr lang="en-GB"/>
            <a:t>Elena Gonzalez</a:t>
          </a:r>
          <a:br>
            <a:rPr lang="en-GB"/>
          </a:br>
          <a:endParaRPr lang="en-GB"/>
        </a:p>
      </dgm:t>
    </dgm:pt>
    <dgm:pt modelId="{C654587B-6415-EE43-9864-E527B2D63622}" type="parTrans" cxnId="{EE846863-4B16-D64A-B4F5-F8BC0248C3FE}">
      <dgm:prSet/>
      <dgm:spPr/>
      <dgm:t>
        <a:bodyPr/>
        <a:lstStyle/>
        <a:p>
          <a:endParaRPr lang="en-GB"/>
        </a:p>
      </dgm:t>
    </dgm:pt>
    <dgm:pt modelId="{EB1617C1-0B68-134E-B2A2-7B5FB4EE72DC}" type="sibTrans" cxnId="{EE846863-4B16-D64A-B4F5-F8BC0248C3FE}">
      <dgm:prSet/>
      <dgm:spPr/>
      <dgm:t>
        <a:bodyPr/>
        <a:lstStyle/>
        <a:p>
          <a:endParaRPr lang="en-GB"/>
        </a:p>
      </dgm:t>
    </dgm:pt>
    <dgm:pt modelId="{551F87E7-5666-F54A-8AF9-40A605715DFA}">
      <dgm:prSet/>
      <dgm:spPr/>
      <dgm:t>
        <a:bodyPr/>
        <a:lstStyle/>
        <a:p>
          <a:r>
            <a:rPr lang="en-GB"/>
            <a:t>Frank Harper</a:t>
          </a:r>
          <a:br>
            <a:rPr lang="en-GB"/>
          </a:br>
          <a:endParaRPr lang="en-GB"/>
        </a:p>
      </dgm:t>
    </dgm:pt>
    <dgm:pt modelId="{199533E0-3022-6047-B59F-DD4413DD72F2}" type="parTrans" cxnId="{86504434-F143-F541-B8F8-A7955C95355D}">
      <dgm:prSet/>
      <dgm:spPr/>
      <dgm:t>
        <a:bodyPr/>
        <a:lstStyle/>
        <a:p>
          <a:endParaRPr lang="en-GB"/>
        </a:p>
      </dgm:t>
    </dgm:pt>
    <dgm:pt modelId="{5AE2304D-9E16-4B4F-9AFF-8A572FA61790}" type="sibTrans" cxnId="{86504434-F143-F541-B8F8-A7955C95355D}">
      <dgm:prSet/>
      <dgm:spPr/>
      <dgm:t>
        <a:bodyPr/>
        <a:lstStyle/>
        <a:p>
          <a:endParaRPr lang="en-GB"/>
        </a:p>
      </dgm:t>
    </dgm:pt>
    <dgm:pt modelId="{34C8A236-83AB-B049-B19B-238A8C85B73B}">
      <dgm:prSet/>
      <dgm:spPr/>
      <dgm:t>
        <a:bodyPr/>
        <a:lstStyle/>
        <a:p>
          <a:r>
            <a:rPr lang="en-GB"/>
            <a:t>Elijah Clark</a:t>
          </a:r>
          <a:br>
            <a:rPr lang="en-GB"/>
          </a:br>
          <a:endParaRPr lang="en-GB"/>
        </a:p>
      </dgm:t>
    </dgm:pt>
    <dgm:pt modelId="{FCB7B4F4-F9CC-4F41-9C69-3E74A2AC273E}" type="parTrans" cxnId="{83103E00-FE5F-444E-A21A-1AB1294E6E61}">
      <dgm:prSet/>
      <dgm:spPr/>
      <dgm:t>
        <a:bodyPr/>
        <a:lstStyle/>
        <a:p>
          <a:endParaRPr lang="en-GB"/>
        </a:p>
      </dgm:t>
    </dgm:pt>
    <dgm:pt modelId="{C6F8AF40-35E3-CE46-B87A-25282A986D33}" type="sibTrans" cxnId="{83103E00-FE5F-444E-A21A-1AB1294E6E61}">
      <dgm:prSet/>
      <dgm:spPr/>
      <dgm:t>
        <a:bodyPr/>
        <a:lstStyle/>
        <a:p>
          <a:endParaRPr lang="en-GB"/>
        </a:p>
      </dgm:t>
    </dgm:pt>
    <dgm:pt modelId="{4F57B75E-E44F-3640-9628-FDB9C3D35C3E}">
      <dgm:prSet/>
      <dgm:spPr/>
      <dgm:t>
        <a:bodyPr/>
        <a:lstStyle/>
        <a:p>
          <a:r>
            <a:rPr lang="en-GB"/>
            <a:t>Xavier Edwards</a:t>
          </a:r>
          <a:br>
            <a:rPr lang="en-GB"/>
          </a:br>
          <a:endParaRPr lang="en-GB"/>
        </a:p>
      </dgm:t>
    </dgm:pt>
    <dgm:pt modelId="{0943E967-008D-3843-B918-E0D61B276F13}" type="parTrans" cxnId="{2BC18364-ECCD-E74F-9E0A-A64381638DB0}">
      <dgm:prSet/>
      <dgm:spPr/>
      <dgm:t>
        <a:bodyPr/>
        <a:lstStyle/>
        <a:p>
          <a:endParaRPr lang="en-GB"/>
        </a:p>
      </dgm:t>
    </dgm:pt>
    <dgm:pt modelId="{3AAE487F-BA16-D74F-8B1C-47B9F8CA7B69}" type="sibTrans" cxnId="{2BC18364-ECCD-E74F-9E0A-A64381638DB0}">
      <dgm:prSet/>
      <dgm:spPr/>
      <dgm:t>
        <a:bodyPr/>
        <a:lstStyle/>
        <a:p>
          <a:endParaRPr lang="en-GB"/>
        </a:p>
      </dgm:t>
    </dgm:pt>
    <dgm:pt modelId="{EDD6F008-70CF-8549-9861-DAA80B9BF7FB}">
      <dgm:prSet/>
      <dgm:spPr/>
      <dgm:t>
        <a:bodyPr/>
        <a:lstStyle/>
        <a:p>
          <a:r>
            <a:rPr lang="en-GB"/>
            <a:t>Grace Turner</a:t>
          </a:r>
          <a:br>
            <a:rPr lang="en-GB"/>
          </a:br>
          <a:endParaRPr lang="en-GB"/>
        </a:p>
      </dgm:t>
    </dgm:pt>
    <dgm:pt modelId="{07FDBB6C-6F06-F849-8C28-658467421515}" type="parTrans" cxnId="{8F6FD183-2115-3C43-B020-C3BFCA7CCE64}">
      <dgm:prSet/>
      <dgm:spPr/>
      <dgm:t>
        <a:bodyPr/>
        <a:lstStyle/>
        <a:p>
          <a:endParaRPr lang="en-GB"/>
        </a:p>
      </dgm:t>
    </dgm:pt>
    <dgm:pt modelId="{3A084E71-F3D5-A744-8888-7BD9E3A1D49E}" type="sibTrans" cxnId="{8F6FD183-2115-3C43-B020-C3BFCA7CCE64}">
      <dgm:prSet/>
      <dgm:spPr/>
      <dgm:t>
        <a:bodyPr/>
        <a:lstStyle/>
        <a:p>
          <a:endParaRPr lang="en-GB"/>
        </a:p>
      </dgm:t>
    </dgm:pt>
    <dgm:pt modelId="{B35A9B84-F141-7A4D-8647-7239D4EF726E}">
      <dgm:prSet/>
      <dgm:spPr/>
      <dgm:t>
        <a:bodyPr/>
        <a:lstStyle/>
        <a:p>
          <a:r>
            <a:rPr lang="en-GB"/>
            <a:t>Henry Blake</a:t>
          </a:r>
          <a:br>
            <a:rPr lang="en-GB"/>
          </a:br>
          <a:endParaRPr lang="en-GB"/>
        </a:p>
      </dgm:t>
    </dgm:pt>
    <dgm:pt modelId="{0D18CBB7-2B97-804D-BDA9-49F30CF43BA9}" type="parTrans" cxnId="{22F250A3-1437-714D-9A83-7D6556474A47}">
      <dgm:prSet/>
      <dgm:spPr/>
      <dgm:t>
        <a:bodyPr/>
        <a:lstStyle/>
        <a:p>
          <a:endParaRPr lang="en-GB"/>
        </a:p>
      </dgm:t>
    </dgm:pt>
    <dgm:pt modelId="{848ED065-D23A-4A4B-AFE6-4B48C2E2E5D6}" type="sibTrans" cxnId="{22F250A3-1437-714D-9A83-7D6556474A47}">
      <dgm:prSet/>
      <dgm:spPr/>
      <dgm:t>
        <a:bodyPr/>
        <a:lstStyle/>
        <a:p>
          <a:endParaRPr lang="en-GB"/>
        </a:p>
      </dgm:t>
    </dgm:pt>
    <dgm:pt modelId="{A8534B5E-BE1C-0242-96D6-801EEC362613}">
      <dgm:prSet/>
      <dgm:spPr/>
      <dgm:t>
        <a:bodyPr/>
        <a:lstStyle/>
        <a:p>
          <a:r>
            <a:rPr lang="en-GB"/>
            <a:t>Irene Novak</a:t>
          </a:r>
          <a:br>
            <a:rPr lang="en-GB"/>
          </a:br>
          <a:endParaRPr lang="en-GB"/>
        </a:p>
      </dgm:t>
    </dgm:pt>
    <dgm:pt modelId="{93A15C1E-22BD-EA49-9B2E-DF60B509B0EF}" type="parTrans" cxnId="{316F204C-6E9E-BA45-A4F3-B1C9C74C8AC3}">
      <dgm:prSet/>
      <dgm:spPr/>
      <dgm:t>
        <a:bodyPr/>
        <a:lstStyle/>
        <a:p>
          <a:endParaRPr lang="en-GB"/>
        </a:p>
      </dgm:t>
    </dgm:pt>
    <dgm:pt modelId="{94819C7D-6B24-BD4E-BB4B-247475B13BC4}" type="sibTrans" cxnId="{316F204C-6E9E-BA45-A4F3-B1C9C74C8AC3}">
      <dgm:prSet/>
      <dgm:spPr/>
      <dgm:t>
        <a:bodyPr/>
        <a:lstStyle/>
        <a:p>
          <a:endParaRPr lang="en-GB"/>
        </a:p>
      </dgm:t>
    </dgm:pt>
    <dgm:pt modelId="{3CDBB345-D30A-CC46-85EF-7E96ADEC883F}">
      <dgm:prSet/>
      <dgm:spPr/>
      <dgm:t>
        <a:bodyPr/>
        <a:lstStyle/>
        <a:p>
          <a:r>
            <a:rPr lang="en-GB"/>
            <a:t>Jack Kim</a:t>
          </a:r>
          <a:br>
            <a:rPr lang="en-GB"/>
          </a:br>
          <a:endParaRPr lang="en-GB"/>
        </a:p>
      </dgm:t>
    </dgm:pt>
    <dgm:pt modelId="{C08E9EC9-82D1-5A49-986F-AB112885D553}" type="parTrans" cxnId="{1BCD31A5-837C-4147-AB51-B66B2A1BF0FA}">
      <dgm:prSet/>
      <dgm:spPr/>
      <dgm:t>
        <a:bodyPr/>
        <a:lstStyle/>
        <a:p>
          <a:endParaRPr lang="en-GB"/>
        </a:p>
      </dgm:t>
    </dgm:pt>
    <dgm:pt modelId="{24B98E7B-8AE4-0A47-B801-6B34F0392CD2}" type="sibTrans" cxnId="{1BCD31A5-837C-4147-AB51-B66B2A1BF0FA}">
      <dgm:prSet/>
      <dgm:spPr/>
      <dgm:t>
        <a:bodyPr/>
        <a:lstStyle/>
        <a:p>
          <a:endParaRPr lang="en-GB"/>
        </a:p>
      </dgm:t>
    </dgm:pt>
    <dgm:pt modelId="{02F67DF8-81F9-334F-B71A-18944E9C4E41}">
      <dgm:prSet/>
      <dgm:spPr/>
      <dgm:t>
        <a:bodyPr/>
        <a:lstStyle/>
        <a:p>
          <a:r>
            <a:rPr lang="en-GB"/>
            <a:t>Logan Hughes</a:t>
          </a:r>
          <a:br>
            <a:rPr lang="en-GB"/>
          </a:br>
          <a:endParaRPr lang="en-GB"/>
        </a:p>
      </dgm:t>
    </dgm:pt>
    <dgm:pt modelId="{146188DA-FBA1-AE4F-9E78-0704F4F64247}" type="parTrans" cxnId="{E3831D85-A9A1-5D45-8D24-80020D244848}">
      <dgm:prSet/>
      <dgm:spPr/>
      <dgm:t>
        <a:bodyPr/>
        <a:lstStyle/>
        <a:p>
          <a:endParaRPr lang="en-GB"/>
        </a:p>
      </dgm:t>
    </dgm:pt>
    <dgm:pt modelId="{90700376-5515-614A-AEE3-B8C641361C31}" type="sibTrans" cxnId="{E3831D85-A9A1-5D45-8D24-80020D244848}">
      <dgm:prSet/>
      <dgm:spPr/>
      <dgm:t>
        <a:bodyPr/>
        <a:lstStyle/>
        <a:p>
          <a:endParaRPr lang="en-GB"/>
        </a:p>
      </dgm:t>
    </dgm:pt>
    <dgm:pt modelId="{56479B04-4E5A-BB45-AD78-2A4F241F32AF}" type="asst">
      <dgm:prSet/>
      <dgm:spPr/>
      <dgm:t>
        <a:bodyPr/>
        <a:lstStyle/>
        <a:p>
          <a:r>
            <a:rPr lang="en-GB"/>
            <a:t>Victoria Fisher</a:t>
          </a:r>
          <a:br>
            <a:rPr lang="en-GB"/>
          </a:br>
          <a:endParaRPr lang="en-GB"/>
        </a:p>
      </dgm:t>
    </dgm:pt>
    <dgm:pt modelId="{E4B170C4-B91D-D04D-9864-C4790BA4EE4C}" type="parTrans" cxnId="{C58EFDFE-8678-204F-919E-569F532DFE85}">
      <dgm:prSet/>
      <dgm:spPr/>
      <dgm:t>
        <a:bodyPr/>
        <a:lstStyle/>
        <a:p>
          <a:endParaRPr lang="en-GB"/>
        </a:p>
      </dgm:t>
    </dgm:pt>
    <dgm:pt modelId="{171476E5-063D-044F-85BB-CAA009BD667B}" type="sibTrans" cxnId="{C58EFDFE-8678-204F-919E-569F532DFE85}">
      <dgm:prSet/>
      <dgm:spPr/>
      <dgm:t>
        <a:bodyPr/>
        <a:lstStyle/>
        <a:p>
          <a:endParaRPr lang="en-GB"/>
        </a:p>
      </dgm:t>
    </dgm:pt>
    <dgm:pt modelId="{E446757C-7E72-244A-9ECC-525AEB70DA59}" type="pres">
      <dgm:prSet presAssocID="{D4AC5A11-02AA-1B4F-9CE7-4780D92AD76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62944AC-9943-FA42-ACAA-E811E46AAEAA}" type="pres">
      <dgm:prSet presAssocID="{FBC48DB6-FAE3-EE48-8688-4720D038B66C}" presName="hierRoot1" presStyleCnt="0">
        <dgm:presLayoutVars>
          <dgm:hierBranch val="init"/>
        </dgm:presLayoutVars>
      </dgm:prSet>
      <dgm:spPr/>
    </dgm:pt>
    <dgm:pt modelId="{3874BC06-BFEB-EE41-822B-F0F4987C148F}" type="pres">
      <dgm:prSet presAssocID="{FBC48DB6-FAE3-EE48-8688-4720D038B66C}" presName="rootComposite1" presStyleCnt="0"/>
      <dgm:spPr/>
    </dgm:pt>
    <dgm:pt modelId="{3609AE22-508B-A74B-B127-F6E64BC21A5B}" type="pres">
      <dgm:prSet presAssocID="{FBC48DB6-FAE3-EE48-8688-4720D038B66C}" presName="rootText1" presStyleLbl="node0" presStyleIdx="0" presStyleCnt="1">
        <dgm:presLayoutVars>
          <dgm:chPref val="3"/>
        </dgm:presLayoutVars>
      </dgm:prSet>
      <dgm:spPr/>
    </dgm:pt>
    <dgm:pt modelId="{503D4F33-B094-0442-BAEB-C5006FA8C923}" type="pres">
      <dgm:prSet presAssocID="{FBC48DB6-FAE3-EE48-8688-4720D038B66C}" presName="rootConnector1" presStyleLbl="node1" presStyleIdx="0" presStyleCnt="0"/>
      <dgm:spPr/>
    </dgm:pt>
    <dgm:pt modelId="{B2E783EC-9E40-5445-96C9-93036DC70E72}" type="pres">
      <dgm:prSet presAssocID="{FBC48DB6-FAE3-EE48-8688-4720D038B66C}" presName="hierChild2" presStyleCnt="0"/>
      <dgm:spPr/>
    </dgm:pt>
    <dgm:pt modelId="{BAA6D7DB-2198-CC46-A7F3-0E31A3DE9AE1}" type="pres">
      <dgm:prSet presAssocID="{68BB1026-DDF5-D84E-8B76-5E3A955ED0DA}" presName="Name37" presStyleLbl="parChTrans1D2" presStyleIdx="0" presStyleCnt="8"/>
      <dgm:spPr/>
    </dgm:pt>
    <dgm:pt modelId="{7C7FAB92-AADD-5144-844D-741D6B47C44A}" type="pres">
      <dgm:prSet presAssocID="{3C3FB399-31C2-D04F-881D-3B8C71688C99}" presName="hierRoot2" presStyleCnt="0">
        <dgm:presLayoutVars>
          <dgm:hierBranch val="init"/>
        </dgm:presLayoutVars>
      </dgm:prSet>
      <dgm:spPr/>
    </dgm:pt>
    <dgm:pt modelId="{5FB11C61-AD4F-704F-8F22-9338DFE73DAF}" type="pres">
      <dgm:prSet presAssocID="{3C3FB399-31C2-D04F-881D-3B8C71688C99}" presName="rootComposite" presStyleCnt="0"/>
      <dgm:spPr/>
    </dgm:pt>
    <dgm:pt modelId="{7097C6B6-4886-3947-BC31-E2B9DC3093AE}" type="pres">
      <dgm:prSet presAssocID="{3C3FB399-31C2-D04F-881D-3B8C71688C99}" presName="rootText" presStyleLbl="node2" presStyleIdx="0" presStyleCnt="7">
        <dgm:presLayoutVars>
          <dgm:chPref val="3"/>
        </dgm:presLayoutVars>
      </dgm:prSet>
      <dgm:spPr/>
    </dgm:pt>
    <dgm:pt modelId="{60E8A8F1-5866-FC4C-A157-E5C666007055}" type="pres">
      <dgm:prSet presAssocID="{3C3FB399-31C2-D04F-881D-3B8C71688C99}" presName="rootConnector" presStyleLbl="node2" presStyleIdx="0" presStyleCnt="7"/>
      <dgm:spPr/>
    </dgm:pt>
    <dgm:pt modelId="{6C7A098A-EEFB-6A46-AA12-D815DA4BF1F3}" type="pres">
      <dgm:prSet presAssocID="{3C3FB399-31C2-D04F-881D-3B8C71688C99}" presName="hierChild4" presStyleCnt="0"/>
      <dgm:spPr/>
    </dgm:pt>
    <dgm:pt modelId="{E9D95196-9606-E241-ABE0-CDC57EC8E575}" type="pres">
      <dgm:prSet presAssocID="{3C3FB399-31C2-D04F-881D-3B8C71688C99}" presName="hierChild5" presStyleCnt="0"/>
      <dgm:spPr/>
    </dgm:pt>
    <dgm:pt modelId="{CDCD0556-D546-8B4D-B83B-20D9DABD8B78}" type="pres">
      <dgm:prSet presAssocID="{6FDBFC1E-6078-DB48-A8DF-1300CFB39D92}" presName="Name37" presStyleLbl="parChTrans1D2" presStyleIdx="1" presStyleCnt="8"/>
      <dgm:spPr/>
    </dgm:pt>
    <dgm:pt modelId="{E1435EEA-614C-0041-B192-485A2EB512EF}" type="pres">
      <dgm:prSet presAssocID="{EE71DEE2-12EC-0047-AEBC-B74D54A38A29}" presName="hierRoot2" presStyleCnt="0">
        <dgm:presLayoutVars>
          <dgm:hierBranch val="init"/>
        </dgm:presLayoutVars>
      </dgm:prSet>
      <dgm:spPr/>
    </dgm:pt>
    <dgm:pt modelId="{5FB57218-6FF5-E843-994A-9A2702268883}" type="pres">
      <dgm:prSet presAssocID="{EE71DEE2-12EC-0047-AEBC-B74D54A38A29}" presName="rootComposite" presStyleCnt="0"/>
      <dgm:spPr/>
    </dgm:pt>
    <dgm:pt modelId="{891491A5-0EDE-A24E-B27D-2844125F5D3C}" type="pres">
      <dgm:prSet presAssocID="{EE71DEE2-12EC-0047-AEBC-B74D54A38A29}" presName="rootText" presStyleLbl="node2" presStyleIdx="1" presStyleCnt="7">
        <dgm:presLayoutVars>
          <dgm:chPref val="3"/>
        </dgm:presLayoutVars>
      </dgm:prSet>
      <dgm:spPr/>
    </dgm:pt>
    <dgm:pt modelId="{79B3451F-F183-F144-BF9D-EFDF5DFD7287}" type="pres">
      <dgm:prSet presAssocID="{EE71DEE2-12EC-0047-AEBC-B74D54A38A29}" presName="rootConnector" presStyleLbl="node2" presStyleIdx="1" presStyleCnt="7"/>
      <dgm:spPr/>
    </dgm:pt>
    <dgm:pt modelId="{5C147724-F793-3047-A9F7-D4104408F341}" type="pres">
      <dgm:prSet presAssocID="{EE71DEE2-12EC-0047-AEBC-B74D54A38A29}" presName="hierChild4" presStyleCnt="0"/>
      <dgm:spPr/>
    </dgm:pt>
    <dgm:pt modelId="{2F84F966-1818-714D-AAFC-389D071B5A99}" type="pres">
      <dgm:prSet presAssocID="{EE71DEE2-12EC-0047-AEBC-B74D54A38A29}" presName="hierChild5" presStyleCnt="0"/>
      <dgm:spPr/>
    </dgm:pt>
    <dgm:pt modelId="{5DB18DAE-9132-0D42-93AA-B1AABA9D4C9F}" type="pres">
      <dgm:prSet presAssocID="{F6473612-AE7C-6040-9065-D181F10EFC65}" presName="Name37" presStyleLbl="parChTrans1D2" presStyleIdx="2" presStyleCnt="8"/>
      <dgm:spPr/>
    </dgm:pt>
    <dgm:pt modelId="{AD6F8080-6885-1A4E-A115-45C3A11397D4}" type="pres">
      <dgm:prSet presAssocID="{417131D6-8216-0840-8DE3-0B8419B74B6C}" presName="hierRoot2" presStyleCnt="0">
        <dgm:presLayoutVars>
          <dgm:hierBranch val="init"/>
        </dgm:presLayoutVars>
      </dgm:prSet>
      <dgm:spPr/>
    </dgm:pt>
    <dgm:pt modelId="{B6EDE2B7-0E33-B345-A2B3-D38B1840144D}" type="pres">
      <dgm:prSet presAssocID="{417131D6-8216-0840-8DE3-0B8419B74B6C}" presName="rootComposite" presStyleCnt="0"/>
      <dgm:spPr/>
    </dgm:pt>
    <dgm:pt modelId="{CE9FCB9A-4F23-5945-8220-61CA4E62BD51}" type="pres">
      <dgm:prSet presAssocID="{417131D6-8216-0840-8DE3-0B8419B74B6C}" presName="rootText" presStyleLbl="node2" presStyleIdx="2" presStyleCnt="7">
        <dgm:presLayoutVars>
          <dgm:chPref val="3"/>
        </dgm:presLayoutVars>
      </dgm:prSet>
      <dgm:spPr/>
    </dgm:pt>
    <dgm:pt modelId="{9D5F32CE-BCBE-C347-9DFD-3534C2BB3437}" type="pres">
      <dgm:prSet presAssocID="{417131D6-8216-0840-8DE3-0B8419B74B6C}" presName="rootConnector" presStyleLbl="node2" presStyleIdx="2" presStyleCnt="7"/>
      <dgm:spPr/>
    </dgm:pt>
    <dgm:pt modelId="{D6B73C6C-4224-8C48-871D-C0D77F825B56}" type="pres">
      <dgm:prSet presAssocID="{417131D6-8216-0840-8DE3-0B8419B74B6C}" presName="hierChild4" presStyleCnt="0"/>
      <dgm:spPr/>
    </dgm:pt>
    <dgm:pt modelId="{1C7653C6-4855-CF45-9DF1-87EF734A753C}" type="pres">
      <dgm:prSet presAssocID="{417131D6-8216-0840-8DE3-0B8419B74B6C}" presName="hierChild5" presStyleCnt="0"/>
      <dgm:spPr/>
    </dgm:pt>
    <dgm:pt modelId="{A495F188-EA0F-0B4F-9109-81BE9AB40E53}" type="pres">
      <dgm:prSet presAssocID="{67280813-9429-0049-967A-B2A53F076870}" presName="Name37" presStyleLbl="parChTrans1D2" presStyleIdx="3" presStyleCnt="8"/>
      <dgm:spPr/>
    </dgm:pt>
    <dgm:pt modelId="{261E50CB-FF4D-374D-B27A-2A9730204673}" type="pres">
      <dgm:prSet presAssocID="{E436F46C-C988-9D4F-8B63-3CCA0D8CD603}" presName="hierRoot2" presStyleCnt="0">
        <dgm:presLayoutVars>
          <dgm:hierBranch val="init"/>
        </dgm:presLayoutVars>
      </dgm:prSet>
      <dgm:spPr/>
    </dgm:pt>
    <dgm:pt modelId="{11F2CFAF-80B2-9D4A-9336-AD0D983EF5CE}" type="pres">
      <dgm:prSet presAssocID="{E436F46C-C988-9D4F-8B63-3CCA0D8CD603}" presName="rootComposite" presStyleCnt="0"/>
      <dgm:spPr/>
    </dgm:pt>
    <dgm:pt modelId="{E95BF54B-F06B-C344-96BE-9F8607DFFFA8}" type="pres">
      <dgm:prSet presAssocID="{E436F46C-C988-9D4F-8B63-3CCA0D8CD603}" presName="rootText" presStyleLbl="node2" presStyleIdx="3" presStyleCnt="7">
        <dgm:presLayoutVars>
          <dgm:chPref val="3"/>
        </dgm:presLayoutVars>
      </dgm:prSet>
      <dgm:spPr/>
    </dgm:pt>
    <dgm:pt modelId="{80D109B2-E10E-3341-8AFE-C8CDF9DEBB2C}" type="pres">
      <dgm:prSet presAssocID="{E436F46C-C988-9D4F-8B63-3CCA0D8CD603}" presName="rootConnector" presStyleLbl="node2" presStyleIdx="3" presStyleCnt="7"/>
      <dgm:spPr/>
    </dgm:pt>
    <dgm:pt modelId="{3A53FC12-D3D3-BE4D-9C77-20BAA2DA436B}" type="pres">
      <dgm:prSet presAssocID="{E436F46C-C988-9D4F-8B63-3CCA0D8CD603}" presName="hierChild4" presStyleCnt="0"/>
      <dgm:spPr/>
    </dgm:pt>
    <dgm:pt modelId="{1AD5E8E2-BE58-3743-8453-7F767B475F6D}" type="pres">
      <dgm:prSet presAssocID="{C654587B-6415-EE43-9864-E527B2D63622}" presName="Name37" presStyleLbl="parChTrans1D3" presStyleIdx="0" presStyleCnt="6"/>
      <dgm:spPr/>
    </dgm:pt>
    <dgm:pt modelId="{F20B6409-C2B1-1442-9DD8-8C9F52DFBCEB}" type="pres">
      <dgm:prSet presAssocID="{9AFE8683-A03C-2A49-B4BB-680F7B6C7D66}" presName="hierRoot2" presStyleCnt="0">
        <dgm:presLayoutVars>
          <dgm:hierBranch val="init"/>
        </dgm:presLayoutVars>
      </dgm:prSet>
      <dgm:spPr/>
    </dgm:pt>
    <dgm:pt modelId="{0DA181E7-8092-1945-BFB2-D0DCC34949AC}" type="pres">
      <dgm:prSet presAssocID="{9AFE8683-A03C-2A49-B4BB-680F7B6C7D66}" presName="rootComposite" presStyleCnt="0"/>
      <dgm:spPr/>
    </dgm:pt>
    <dgm:pt modelId="{962EB7B4-84C7-0842-8F77-A0F64F006ADB}" type="pres">
      <dgm:prSet presAssocID="{9AFE8683-A03C-2A49-B4BB-680F7B6C7D66}" presName="rootText" presStyleLbl="node3" presStyleIdx="0" presStyleCnt="6">
        <dgm:presLayoutVars>
          <dgm:chPref val="3"/>
        </dgm:presLayoutVars>
      </dgm:prSet>
      <dgm:spPr/>
    </dgm:pt>
    <dgm:pt modelId="{4C842C8E-D173-6543-8D08-C1CE3841E4A0}" type="pres">
      <dgm:prSet presAssocID="{9AFE8683-A03C-2A49-B4BB-680F7B6C7D66}" presName="rootConnector" presStyleLbl="node3" presStyleIdx="0" presStyleCnt="6"/>
      <dgm:spPr/>
    </dgm:pt>
    <dgm:pt modelId="{CE22B8BA-1B76-1841-A7BD-81F09B58621A}" type="pres">
      <dgm:prSet presAssocID="{9AFE8683-A03C-2A49-B4BB-680F7B6C7D66}" presName="hierChild4" presStyleCnt="0"/>
      <dgm:spPr/>
    </dgm:pt>
    <dgm:pt modelId="{55BD3E59-25D8-1E45-BCE2-E65F4FC9B4E2}" type="pres">
      <dgm:prSet presAssocID="{9AFE8683-A03C-2A49-B4BB-680F7B6C7D66}" presName="hierChild5" presStyleCnt="0"/>
      <dgm:spPr/>
    </dgm:pt>
    <dgm:pt modelId="{DC68D0A9-3C7B-9C48-8192-EA6A7AC7BD34}" type="pres">
      <dgm:prSet presAssocID="{199533E0-3022-6047-B59F-DD4413DD72F2}" presName="Name37" presStyleLbl="parChTrans1D3" presStyleIdx="1" presStyleCnt="6"/>
      <dgm:spPr/>
    </dgm:pt>
    <dgm:pt modelId="{878D12CF-8CA0-4A41-828D-AD643035710D}" type="pres">
      <dgm:prSet presAssocID="{551F87E7-5666-F54A-8AF9-40A605715DFA}" presName="hierRoot2" presStyleCnt="0">
        <dgm:presLayoutVars>
          <dgm:hierBranch val="init"/>
        </dgm:presLayoutVars>
      </dgm:prSet>
      <dgm:spPr/>
    </dgm:pt>
    <dgm:pt modelId="{C03FEE76-669C-9B4B-839D-9AE57965F8D5}" type="pres">
      <dgm:prSet presAssocID="{551F87E7-5666-F54A-8AF9-40A605715DFA}" presName="rootComposite" presStyleCnt="0"/>
      <dgm:spPr/>
    </dgm:pt>
    <dgm:pt modelId="{46C05331-0826-8748-AF10-53EF6DED1731}" type="pres">
      <dgm:prSet presAssocID="{551F87E7-5666-F54A-8AF9-40A605715DFA}" presName="rootText" presStyleLbl="node3" presStyleIdx="1" presStyleCnt="6">
        <dgm:presLayoutVars>
          <dgm:chPref val="3"/>
        </dgm:presLayoutVars>
      </dgm:prSet>
      <dgm:spPr/>
    </dgm:pt>
    <dgm:pt modelId="{DD65795D-323E-6A49-9EF3-1EF532677275}" type="pres">
      <dgm:prSet presAssocID="{551F87E7-5666-F54A-8AF9-40A605715DFA}" presName="rootConnector" presStyleLbl="node3" presStyleIdx="1" presStyleCnt="6"/>
      <dgm:spPr/>
    </dgm:pt>
    <dgm:pt modelId="{0C1BA4F7-0E84-654F-8D29-9AE1C741B140}" type="pres">
      <dgm:prSet presAssocID="{551F87E7-5666-F54A-8AF9-40A605715DFA}" presName="hierChild4" presStyleCnt="0"/>
      <dgm:spPr/>
    </dgm:pt>
    <dgm:pt modelId="{13F9DB8B-D27D-4D44-9DCF-E6C342201DDE}" type="pres">
      <dgm:prSet presAssocID="{551F87E7-5666-F54A-8AF9-40A605715DFA}" presName="hierChild5" presStyleCnt="0"/>
      <dgm:spPr/>
    </dgm:pt>
    <dgm:pt modelId="{5A418D5E-C5B1-CA4B-9A30-3A2CEB2E61EC}" type="pres">
      <dgm:prSet presAssocID="{FCB7B4F4-F9CC-4F41-9C69-3E74A2AC273E}" presName="Name37" presStyleLbl="parChTrans1D3" presStyleIdx="2" presStyleCnt="6"/>
      <dgm:spPr/>
    </dgm:pt>
    <dgm:pt modelId="{128148E9-659D-5241-8E6D-051F3393D28D}" type="pres">
      <dgm:prSet presAssocID="{34C8A236-83AB-B049-B19B-238A8C85B73B}" presName="hierRoot2" presStyleCnt="0">
        <dgm:presLayoutVars>
          <dgm:hierBranch val="init"/>
        </dgm:presLayoutVars>
      </dgm:prSet>
      <dgm:spPr/>
    </dgm:pt>
    <dgm:pt modelId="{86873A2D-0363-A141-8160-B2A3C14CAA7E}" type="pres">
      <dgm:prSet presAssocID="{34C8A236-83AB-B049-B19B-238A8C85B73B}" presName="rootComposite" presStyleCnt="0"/>
      <dgm:spPr/>
    </dgm:pt>
    <dgm:pt modelId="{D1EE2911-DCBD-7A43-AB5A-D5650737C331}" type="pres">
      <dgm:prSet presAssocID="{34C8A236-83AB-B049-B19B-238A8C85B73B}" presName="rootText" presStyleLbl="node3" presStyleIdx="2" presStyleCnt="6">
        <dgm:presLayoutVars>
          <dgm:chPref val="3"/>
        </dgm:presLayoutVars>
      </dgm:prSet>
      <dgm:spPr/>
    </dgm:pt>
    <dgm:pt modelId="{31AE380B-8FFF-274B-886E-D429AAE49282}" type="pres">
      <dgm:prSet presAssocID="{34C8A236-83AB-B049-B19B-238A8C85B73B}" presName="rootConnector" presStyleLbl="node3" presStyleIdx="2" presStyleCnt="6"/>
      <dgm:spPr/>
    </dgm:pt>
    <dgm:pt modelId="{A04FC51C-5CDA-F745-8585-7FAD8057F5B6}" type="pres">
      <dgm:prSet presAssocID="{34C8A236-83AB-B049-B19B-238A8C85B73B}" presName="hierChild4" presStyleCnt="0"/>
      <dgm:spPr/>
    </dgm:pt>
    <dgm:pt modelId="{3C5E4478-103A-5F45-8C26-94AF95F503C7}" type="pres">
      <dgm:prSet presAssocID="{34C8A236-83AB-B049-B19B-238A8C85B73B}" presName="hierChild5" presStyleCnt="0"/>
      <dgm:spPr/>
    </dgm:pt>
    <dgm:pt modelId="{6A2609FA-93D4-174E-BE7D-678E85D89B22}" type="pres">
      <dgm:prSet presAssocID="{E436F46C-C988-9D4F-8B63-3CCA0D8CD603}" presName="hierChild5" presStyleCnt="0"/>
      <dgm:spPr/>
    </dgm:pt>
    <dgm:pt modelId="{A0365EE4-279B-2F48-9C67-8DF12D26495B}" type="pres">
      <dgm:prSet presAssocID="{0943E967-008D-3843-B918-E0D61B276F13}" presName="Name37" presStyleLbl="parChTrans1D2" presStyleIdx="4" presStyleCnt="8"/>
      <dgm:spPr/>
    </dgm:pt>
    <dgm:pt modelId="{EB56C2F4-3033-6447-B1AC-9A1B0903F721}" type="pres">
      <dgm:prSet presAssocID="{4F57B75E-E44F-3640-9628-FDB9C3D35C3E}" presName="hierRoot2" presStyleCnt="0">
        <dgm:presLayoutVars>
          <dgm:hierBranch val="init"/>
        </dgm:presLayoutVars>
      </dgm:prSet>
      <dgm:spPr/>
    </dgm:pt>
    <dgm:pt modelId="{ED3B6ED7-683F-1C4B-8491-B69D31045DD3}" type="pres">
      <dgm:prSet presAssocID="{4F57B75E-E44F-3640-9628-FDB9C3D35C3E}" presName="rootComposite" presStyleCnt="0"/>
      <dgm:spPr/>
    </dgm:pt>
    <dgm:pt modelId="{7B24181C-9BB2-944A-8E89-D9B0293392B9}" type="pres">
      <dgm:prSet presAssocID="{4F57B75E-E44F-3640-9628-FDB9C3D35C3E}" presName="rootText" presStyleLbl="node2" presStyleIdx="4" presStyleCnt="7">
        <dgm:presLayoutVars>
          <dgm:chPref val="3"/>
        </dgm:presLayoutVars>
      </dgm:prSet>
      <dgm:spPr/>
    </dgm:pt>
    <dgm:pt modelId="{05CC8451-D37A-104C-865A-2085E60D0C7F}" type="pres">
      <dgm:prSet presAssocID="{4F57B75E-E44F-3640-9628-FDB9C3D35C3E}" presName="rootConnector" presStyleLbl="node2" presStyleIdx="4" presStyleCnt="7"/>
      <dgm:spPr/>
    </dgm:pt>
    <dgm:pt modelId="{9FB76D6D-217A-6F43-8EC7-B134A88BE69E}" type="pres">
      <dgm:prSet presAssocID="{4F57B75E-E44F-3640-9628-FDB9C3D35C3E}" presName="hierChild4" presStyleCnt="0"/>
      <dgm:spPr/>
    </dgm:pt>
    <dgm:pt modelId="{BCCBEBE4-8E98-AF41-9E78-94A2DE8DE348}" type="pres">
      <dgm:prSet presAssocID="{4F57B75E-E44F-3640-9628-FDB9C3D35C3E}" presName="hierChild5" presStyleCnt="0"/>
      <dgm:spPr/>
    </dgm:pt>
    <dgm:pt modelId="{EFF51331-4E84-0A43-A73B-3A296996A530}" type="pres">
      <dgm:prSet presAssocID="{07FDBB6C-6F06-F849-8C28-658467421515}" presName="Name37" presStyleLbl="parChTrans1D2" presStyleIdx="5" presStyleCnt="8"/>
      <dgm:spPr/>
    </dgm:pt>
    <dgm:pt modelId="{9165CFE7-27A4-BB40-85B5-EED56FF97674}" type="pres">
      <dgm:prSet presAssocID="{EDD6F008-70CF-8549-9861-DAA80B9BF7FB}" presName="hierRoot2" presStyleCnt="0">
        <dgm:presLayoutVars>
          <dgm:hierBranch val="init"/>
        </dgm:presLayoutVars>
      </dgm:prSet>
      <dgm:spPr/>
    </dgm:pt>
    <dgm:pt modelId="{F7C183B1-9DBB-7B42-A9FC-43084CD9BCF3}" type="pres">
      <dgm:prSet presAssocID="{EDD6F008-70CF-8549-9861-DAA80B9BF7FB}" presName="rootComposite" presStyleCnt="0"/>
      <dgm:spPr/>
    </dgm:pt>
    <dgm:pt modelId="{16BB55F1-3389-0345-A88D-E93334858775}" type="pres">
      <dgm:prSet presAssocID="{EDD6F008-70CF-8549-9861-DAA80B9BF7FB}" presName="rootText" presStyleLbl="node2" presStyleIdx="5" presStyleCnt="7">
        <dgm:presLayoutVars>
          <dgm:chPref val="3"/>
        </dgm:presLayoutVars>
      </dgm:prSet>
      <dgm:spPr/>
    </dgm:pt>
    <dgm:pt modelId="{A0AB9E33-C409-B44A-91C9-42DF2AA42AA0}" type="pres">
      <dgm:prSet presAssocID="{EDD6F008-70CF-8549-9861-DAA80B9BF7FB}" presName="rootConnector" presStyleLbl="node2" presStyleIdx="5" presStyleCnt="7"/>
      <dgm:spPr/>
    </dgm:pt>
    <dgm:pt modelId="{2A839E7F-931B-494A-B96B-8F75D78F5322}" type="pres">
      <dgm:prSet presAssocID="{EDD6F008-70CF-8549-9861-DAA80B9BF7FB}" presName="hierChild4" presStyleCnt="0"/>
      <dgm:spPr/>
    </dgm:pt>
    <dgm:pt modelId="{91FE4AD9-44AB-2C41-B5E1-5E15F37EC683}" type="pres">
      <dgm:prSet presAssocID="{0D18CBB7-2B97-804D-BDA9-49F30CF43BA9}" presName="Name37" presStyleLbl="parChTrans1D3" presStyleIdx="3" presStyleCnt="6"/>
      <dgm:spPr/>
    </dgm:pt>
    <dgm:pt modelId="{AC2987B6-C4CF-6C46-B995-4DBCF4B9C0C3}" type="pres">
      <dgm:prSet presAssocID="{B35A9B84-F141-7A4D-8647-7239D4EF726E}" presName="hierRoot2" presStyleCnt="0">
        <dgm:presLayoutVars>
          <dgm:hierBranch val="init"/>
        </dgm:presLayoutVars>
      </dgm:prSet>
      <dgm:spPr/>
    </dgm:pt>
    <dgm:pt modelId="{7A77C8BA-AEFC-9746-B95E-ECA11AD2D39D}" type="pres">
      <dgm:prSet presAssocID="{B35A9B84-F141-7A4D-8647-7239D4EF726E}" presName="rootComposite" presStyleCnt="0"/>
      <dgm:spPr/>
    </dgm:pt>
    <dgm:pt modelId="{C5B1658E-970C-8642-A734-84FA05082CE3}" type="pres">
      <dgm:prSet presAssocID="{B35A9B84-F141-7A4D-8647-7239D4EF726E}" presName="rootText" presStyleLbl="node3" presStyleIdx="3" presStyleCnt="6">
        <dgm:presLayoutVars>
          <dgm:chPref val="3"/>
        </dgm:presLayoutVars>
      </dgm:prSet>
      <dgm:spPr/>
    </dgm:pt>
    <dgm:pt modelId="{9AEC6D96-3D6A-5949-B5CF-350023C5D9F3}" type="pres">
      <dgm:prSet presAssocID="{B35A9B84-F141-7A4D-8647-7239D4EF726E}" presName="rootConnector" presStyleLbl="node3" presStyleIdx="3" presStyleCnt="6"/>
      <dgm:spPr/>
    </dgm:pt>
    <dgm:pt modelId="{5C98F235-739E-5042-844D-370BC9685856}" type="pres">
      <dgm:prSet presAssocID="{B35A9B84-F141-7A4D-8647-7239D4EF726E}" presName="hierChild4" presStyleCnt="0"/>
      <dgm:spPr/>
    </dgm:pt>
    <dgm:pt modelId="{1A6836C8-F9E4-B34A-866C-AD0493D86915}" type="pres">
      <dgm:prSet presAssocID="{B35A9B84-F141-7A4D-8647-7239D4EF726E}" presName="hierChild5" presStyleCnt="0"/>
      <dgm:spPr/>
    </dgm:pt>
    <dgm:pt modelId="{CFCDB519-CD45-044D-9FB1-C46B62A199E4}" type="pres">
      <dgm:prSet presAssocID="{EDD6F008-70CF-8549-9861-DAA80B9BF7FB}" presName="hierChild5" presStyleCnt="0"/>
      <dgm:spPr/>
    </dgm:pt>
    <dgm:pt modelId="{2F60065D-FF52-0D4E-92FC-B686D396CC4D}" type="pres">
      <dgm:prSet presAssocID="{93A15C1E-22BD-EA49-9B2E-DF60B509B0EF}" presName="Name37" presStyleLbl="parChTrans1D2" presStyleIdx="6" presStyleCnt="8"/>
      <dgm:spPr/>
    </dgm:pt>
    <dgm:pt modelId="{AB5D93EB-B468-5B4D-AB17-13A28AD118D3}" type="pres">
      <dgm:prSet presAssocID="{A8534B5E-BE1C-0242-96D6-801EEC362613}" presName="hierRoot2" presStyleCnt="0">
        <dgm:presLayoutVars>
          <dgm:hierBranch val="init"/>
        </dgm:presLayoutVars>
      </dgm:prSet>
      <dgm:spPr/>
    </dgm:pt>
    <dgm:pt modelId="{7CA39402-971B-3445-94F9-FEEB5321E754}" type="pres">
      <dgm:prSet presAssocID="{A8534B5E-BE1C-0242-96D6-801EEC362613}" presName="rootComposite" presStyleCnt="0"/>
      <dgm:spPr/>
    </dgm:pt>
    <dgm:pt modelId="{C8CB3C3A-914B-2143-AD85-AA74DC092E96}" type="pres">
      <dgm:prSet presAssocID="{A8534B5E-BE1C-0242-96D6-801EEC362613}" presName="rootText" presStyleLbl="node2" presStyleIdx="6" presStyleCnt="7">
        <dgm:presLayoutVars>
          <dgm:chPref val="3"/>
        </dgm:presLayoutVars>
      </dgm:prSet>
      <dgm:spPr/>
    </dgm:pt>
    <dgm:pt modelId="{9F89F20C-27A6-724B-AB6D-51116D2B2732}" type="pres">
      <dgm:prSet presAssocID="{A8534B5E-BE1C-0242-96D6-801EEC362613}" presName="rootConnector" presStyleLbl="node2" presStyleIdx="6" presStyleCnt="7"/>
      <dgm:spPr/>
    </dgm:pt>
    <dgm:pt modelId="{FF96DE0C-4849-1D44-866F-9577E1212430}" type="pres">
      <dgm:prSet presAssocID="{A8534B5E-BE1C-0242-96D6-801EEC362613}" presName="hierChild4" presStyleCnt="0"/>
      <dgm:spPr/>
    </dgm:pt>
    <dgm:pt modelId="{52322C2F-2286-4245-866D-AF596EAC8386}" type="pres">
      <dgm:prSet presAssocID="{C08E9EC9-82D1-5A49-986F-AB112885D553}" presName="Name37" presStyleLbl="parChTrans1D3" presStyleIdx="4" presStyleCnt="6"/>
      <dgm:spPr/>
    </dgm:pt>
    <dgm:pt modelId="{08EE76F4-A978-C246-8290-5E6FC1FEEE0D}" type="pres">
      <dgm:prSet presAssocID="{3CDBB345-D30A-CC46-85EF-7E96ADEC883F}" presName="hierRoot2" presStyleCnt="0">
        <dgm:presLayoutVars>
          <dgm:hierBranch val="init"/>
        </dgm:presLayoutVars>
      </dgm:prSet>
      <dgm:spPr/>
    </dgm:pt>
    <dgm:pt modelId="{D0C83FCA-B1FE-D049-A631-C6DC300F094D}" type="pres">
      <dgm:prSet presAssocID="{3CDBB345-D30A-CC46-85EF-7E96ADEC883F}" presName="rootComposite" presStyleCnt="0"/>
      <dgm:spPr/>
    </dgm:pt>
    <dgm:pt modelId="{59DF0471-AF0D-7643-AF6A-7B7C7320FB42}" type="pres">
      <dgm:prSet presAssocID="{3CDBB345-D30A-CC46-85EF-7E96ADEC883F}" presName="rootText" presStyleLbl="node3" presStyleIdx="4" presStyleCnt="6">
        <dgm:presLayoutVars>
          <dgm:chPref val="3"/>
        </dgm:presLayoutVars>
      </dgm:prSet>
      <dgm:spPr/>
    </dgm:pt>
    <dgm:pt modelId="{FD7A9A89-8DE4-5249-A372-A30872099FC3}" type="pres">
      <dgm:prSet presAssocID="{3CDBB345-D30A-CC46-85EF-7E96ADEC883F}" presName="rootConnector" presStyleLbl="node3" presStyleIdx="4" presStyleCnt="6"/>
      <dgm:spPr/>
    </dgm:pt>
    <dgm:pt modelId="{6D5D40D8-B13D-7146-A271-B2EB13177DAF}" type="pres">
      <dgm:prSet presAssocID="{3CDBB345-D30A-CC46-85EF-7E96ADEC883F}" presName="hierChild4" presStyleCnt="0"/>
      <dgm:spPr/>
    </dgm:pt>
    <dgm:pt modelId="{9F8E354E-4FFF-724B-B537-4F21C6E4A80D}" type="pres">
      <dgm:prSet presAssocID="{3CDBB345-D30A-CC46-85EF-7E96ADEC883F}" presName="hierChild5" presStyleCnt="0"/>
      <dgm:spPr/>
    </dgm:pt>
    <dgm:pt modelId="{DF7C3E6D-ECFD-DA46-B3CC-23D03ED0C54E}" type="pres">
      <dgm:prSet presAssocID="{146188DA-FBA1-AE4F-9E78-0704F4F64247}" presName="Name37" presStyleLbl="parChTrans1D3" presStyleIdx="5" presStyleCnt="6"/>
      <dgm:spPr/>
    </dgm:pt>
    <dgm:pt modelId="{3511711C-ED53-9E48-B5C0-AA4469B09AE3}" type="pres">
      <dgm:prSet presAssocID="{02F67DF8-81F9-334F-B71A-18944E9C4E41}" presName="hierRoot2" presStyleCnt="0">
        <dgm:presLayoutVars>
          <dgm:hierBranch val="init"/>
        </dgm:presLayoutVars>
      </dgm:prSet>
      <dgm:spPr/>
    </dgm:pt>
    <dgm:pt modelId="{4FFCC22B-599A-BF45-BB1B-9C117D8EF8D1}" type="pres">
      <dgm:prSet presAssocID="{02F67DF8-81F9-334F-B71A-18944E9C4E41}" presName="rootComposite" presStyleCnt="0"/>
      <dgm:spPr/>
    </dgm:pt>
    <dgm:pt modelId="{A220A4E4-BDA7-1841-89E5-28C6CEED675E}" type="pres">
      <dgm:prSet presAssocID="{02F67DF8-81F9-334F-B71A-18944E9C4E41}" presName="rootText" presStyleLbl="node3" presStyleIdx="5" presStyleCnt="6">
        <dgm:presLayoutVars>
          <dgm:chPref val="3"/>
        </dgm:presLayoutVars>
      </dgm:prSet>
      <dgm:spPr/>
    </dgm:pt>
    <dgm:pt modelId="{AFAAB79B-BE22-AD4D-B604-96EED2247EC9}" type="pres">
      <dgm:prSet presAssocID="{02F67DF8-81F9-334F-B71A-18944E9C4E41}" presName="rootConnector" presStyleLbl="node3" presStyleIdx="5" presStyleCnt="6"/>
      <dgm:spPr/>
    </dgm:pt>
    <dgm:pt modelId="{CB5FEA15-400A-4E46-A692-3546D38635A1}" type="pres">
      <dgm:prSet presAssocID="{02F67DF8-81F9-334F-B71A-18944E9C4E41}" presName="hierChild4" presStyleCnt="0"/>
      <dgm:spPr/>
    </dgm:pt>
    <dgm:pt modelId="{85601B42-80C1-FF4C-9C6B-1A91118067D1}" type="pres">
      <dgm:prSet presAssocID="{02F67DF8-81F9-334F-B71A-18944E9C4E41}" presName="hierChild5" presStyleCnt="0"/>
      <dgm:spPr/>
    </dgm:pt>
    <dgm:pt modelId="{9AEFE5F3-7F6D-C048-B84C-BCDAFDC3202C}" type="pres">
      <dgm:prSet presAssocID="{A8534B5E-BE1C-0242-96D6-801EEC362613}" presName="hierChild5" presStyleCnt="0"/>
      <dgm:spPr/>
    </dgm:pt>
    <dgm:pt modelId="{FFD7B616-C0CF-3546-BEE3-B8179FC7DED9}" type="pres">
      <dgm:prSet presAssocID="{FBC48DB6-FAE3-EE48-8688-4720D038B66C}" presName="hierChild3" presStyleCnt="0"/>
      <dgm:spPr/>
    </dgm:pt>
    <dgm:pt modelId="{6785F482-4970-EB4B-BF06-F6933D9908F0}" type="pres">
      <dgm:prSet presAssocID="{E4B170C4-B91D-D04D-9864-C4790BA4EE4C}" presName="Name111" presStyleLbl="parChTrans1D2" presStyleIdx="7" presStyleCnt="8"/>
      <dgm:spPr/>
    </dgm:pt>
    <dgm:pt modelId="{420E0C73-0C7A-6D42-97E7-C02C201CAAA0}" type="pres">
      <dgm:prSet presAssocID="{56479B04-4E5A-BB45-AD78-2A4F241F32AF}" presName="hierRoot3" presStyleCnt="0">
        <dgm:presLayoutVars>
          <dgm:hierBranch val="init"/>
        </dgm:presLayoutVars>
      </dgm:prSet>
      <dgm:spPr/>
    </dgm:pt>
    <dgm:pt modelId="{CEE4F16F-BD44-1246-8C97-84557C5C34B1}" type="pres">
      <dgm:prSet presAssocID="{56479B04-4E5A-BB45-AD78-2A4F241F32AF}" presName="rootComposite3" presStyleCnt="0"/>
      <dgm:spPr/>
    </dgm:pt>
    <dgm:pt modelId="{9D8C8006-F40E-D140-A920-E31285AFF166}" type="pres">
      <dgm:prSet presAssocID="{56479B04-4E5A-BB45-AD78-2A4F241F32AF}" presName="rootText3" presStyleLbl="asst1" presStyleIdx="0" presStyleCnt="1">
        <dgm:presLayoutVars>
          <dgm:chPref val="3"/>
        </dgm:presLayoutVars>
      </dgm:prSet>
      <dgm:spPr/>
    </dgm:pt>
    <dgm:pt modelId="{9360A9DA-2A38-5740-BC25-6D94A13831BB}" type="pres">
      <dgm:prSet presAssocID="{56479B04-4E5A-BB45-AD78-2A4F241F32AF}" presName="rootConnector3" presStyleLbl="asst1" presStyleIdx="0" presStyleCnt="1"/>
      <dgm:spPr/>
    </dgm:pt>
    <dgm:pt modelId="{132FF334-20E8-E348-BFDD-36D92D7D9D4D}" type="pres">
      <dgm:prSet presAssocID="{56479B04-4E5A-BB45-AD78-2A4F241F32AF}" presName="hierChild6" presStyleCnt="0"/>
      <dgm:spPr/>
    </dgm:pt>
    <dgm:pt modelId="{994CDE2A-5AD1-D44B-8FFB-73F61802498C}" type="pres">
      <dgm:prSet presAssocID="{56479B04-4E5A-BB45-AD78-2A4F241F32AF}" presName="hierChild7" presStyleCnt="0"/>
      <dgm:spPr/>
    </dgm:pt>
  </dgm:ptLst>
  <dgm:cxnLst>
    <dgm:cxn modelId="{83103E00-FE5F-444E-A21A-1AB1294E6E61}" srcId="{E436F46C-C988-9D4F-8B63-3CCA0D8CD603}" destId="{34C8A236-83AB-B049-B19B-238A8C85B73B}" srcOrd="2" destOrd="0" parTransId="{FCB7B4F4-F9CC-4F41-9C69-3E74A2AC273E}" sibTransId="{C6F8AF40-35E3-CE46-B87A-25282A986D33}"/>
    <dgm:cxn modelId="{FBD22801-0E7A-A345-BF85-24C6D15BC5A6}" type="presOf" srcId="{56479B04-4E5A-BB45-AD78-2A4F241F32AF}" destId="{9360A9DA-2A38-5740-BC25-6D94A13831BB}" srcOrd="1" destOrd="0" presId="urn:microsoft.com/office/officeart/2005/8/layout/orgChart1"/>
    <dgm:cxn modelId="{CBDD4C08-5709-394B-B655-EA0404345011}" type="presOf" srcId="{9AFE8683-A03C-2A49-B4BB-680F7B6C7D66}" destId="{962EB7B4-84C7-0842-8F77-A0F64F006ADB}" srcOrd="0" destOrd="0" presId="urn:microsoft.com/office/officeart/2005/8/layout/orgChart1"/>
    <dgm:cxn modelId="{2EFCEB0A-967E-7442-A9A4-4421204A8DF4}" type="presOf" srcId="{C654587B-6415-EE43-9864-E527B2D63622}" destId="{1AD5E8E2-BE58-3743-8453-7F767B475F6D}" srcOrd="0" destOrd="0" presId="urn:microsoft.com/office/officeart/2005/8/layout/orgChart1"/>
    <dgm:cxn modelId="{E8E83E0E-C727-F341-94C6-5B91B8F72587}" type="presOf" srcId="{93A15C1E-22BD-EA49-9B2E-DF60B509B0EF}" destId="{2F60065D-FF52-0D4E-92FC-B686D396CC4D}" srcOrd="0" destOrd="0" presId="urn:microsoft.com/office/officeart/2005/8/layout/orgChart1"/>
    <dgm:cxn modelId="{97FF4115-CDD9-B045-A342-FC14A1BB441D}" type="presOf" srcId="{3C3FB399-31C2-D04F-881D-3B8C71688C99}" destId="{60E8A8F1-5866-FC4C-A157-E5C666007055}" srcOrd="1" destOrd="0" presId="urn:microsoft.com/office/officeart/2005/8/layout/orgChart1"/>
    <dgm:cxn modelId="{7248F91A-087D-B145-8785-77AC3781EA02}" type="presOf" srcId="{6FDBFC1E-6078-DB48-A8DF-1300CFB39D92}" destId="{CDCD0556-D546-8B4D-B83B-20D9DABD8B78}" srcOrd="0" destOrd="0" presId="urn:microsoft.com/office/officeart/2005/8/layout/orgChart1"/>
    <dgm:cxn modelId="{007C1F1B-2064-2041-AFDE-F0BCD529B326}" type="presOf" srcId="{D4AC5A11-02AA-1B4F-9CE7-4780D92AD762}" destId="{E446757C-7E72-244A-9ECC-525AEB70DA59}" srcOrd="0" destOrd="0" presId="urn:microsoft.com/office/officeart/2005/8/layout/orgChart1"/>
    <dgm:cxn modelId="{DA66201E-E87D-4042-BBFB-B7AA1C9355FF}" type="presOf" srcId="{FBC48DB6-FAE3-EE48-8688-4720D038B66C}" destId="{3609AE22-508B-A74B-B127-F6E64BC21A5B}" srcOrd="0" destOrd="0" presId="urn:microsoft.com/office/officeart/2005/8/layout/orgChart1"/>
    <dgm:cxn modelId="{919C8E20-598E-8642-B3AD-DFE1D945F349}" type="presOf" srcId="{B35A9B84-F141-7A4D-8647-7239D4EF726E}" destId="{C5B1658E-970C-8642-A734-84FA05082CE3}" srcOrd="0" destOrd="0" presId="urn:microsoft.com/office/officeart/2005/8/layout/orgChart1"/>
    <dgm:cxn modelId="{6B00D624-0E48-834E-9014-DD3C2F9BBFB6}" type="presOf" srcId="{551F87E7-5666-F54A-8AF9-40A605715DFA}" destId="{46C05331-0826-8748-AF10-53EF6DED1731}" srcOrd="0" destOrd="0" presId="urn:microsoft.com/office/officeart/2005/8/layout/orgChart1"/>
    <dgm:cxn modelId="{3EAD8B29-E43C-A642-A14C-87C33023DE03}" type="presOf" srcId="{3CDBB345-D30A-CC46-85EF-7E96ADEC883F}" destId="{59DF0471-AF0D-7643-AF6A-7B7C7320FB42}" srcOrd="0" destOrd="0" presId="urn:microsoft.com/office/officeart/2005/8/layout/orgChart1"/>
    <dgm:cxn modelId="{86504434-F143-F541-B8F8-A7955C95355D}" srcId="{E436F46C-C988-9D4F-8B63-3CCA0D8CD603}" destId="{551F87E7-5666-F54A-8AF9-40A605715DFA}" srcOrd="1" destOrd="0" parTransId="{199533E0-3022-6047-B59F-DD4413DD72F2}" sibTransId="{5AE2304D-9E16-4B4F-9AFF-8A572FA61790}"/>
    <dgm:cxn modelId="{5262B23B-DD3B-7143-9EA9-F04DA26FD659}" type="presOf" srcId="{9AFE8683-A03C-2A49-B4BB-680F7B6C7D66}" destId="{4C842C8E-D173-6543-8D08-C1CE3841E4A0}" srcOrd="1" destOrd="0" presId="urn:microsoft.com/office/officeart/2005/8/layout/orgChart1"/>
    <dgm:cxn modelId="{CAFC4C3D-D363-784B-9203-E5A1DF489D79}" type="presOf" srcId="{FBC48DB6-FAE3-EE48-8688-4720D038B66C}" destId="{503D4F33-B094-0442-BAEB-C5006FA8C923}" srcOrd="1" destOrd="0" presId="urn:microsoft.com/office/officeart/2005/8/layout/orgChart1"/>
    <dgm:cxn modelId="{3384C540-DBE8-C743-A29F-2A4ECD57A7FC}" type="presOf" srcId="{146188DA-FBA1-AE4F-9E78-0704F4F64247}" destId="{DF7C3E6D-ECFD-DA46-B3CC-23D03ED0C54E}" srcOrd="0" destOrd="0" presId="urn:microsoft.com/office/officeart/2005/8/layout/orgChart1"/>
    <dgm:cxn modelId="{419A0141-88F0-0C4B-9815-5ADBCCE046FB}" type="presOf" srcId="{4F57B75E-E44F-3640-9628-FDB9C3D35C3E}" destId="{7B24181C-9BB2-944A-8E89-D9B0293392B9}" srcOrd="0" destOrd="0" presId="urn:microsoft.com/office/officeart/2005/8/layout/orgChart1"/>
    <dgm:cxn modelId="{D01B3648-ABEE-8D48-95CF-C76E13640FD0}" type="presOf" srcId="{199533E0-3022-6047-B59F-DD4413DD72F2}" destId="{DC68D0A9-3C7B-9C48-8192-EA6A7AC7BD34}" srcOrd="0" destOrd="0" presId="urn:microsoft.com/office/officeart/2005/8/layout/orgChart1"/>
    <dgm:cxn modelId="{316F204C-6E9E-BA45-A4F3-B1C9C74C8AC3}" srcId="{FBC48DB6-FAE3-EE48-8688-4720D038B66C}" destId="{A8534B5E-BE1C-0242-96D6-801EEC362613}" srcOrd="6" destOrd="0" parTransId="{93A15C1E-22BD-EA49-9B2E-DF60B509B0EF}" sibTransId="{94819C7D-6B24-BD4E-BB4B-247475B13BC4}"/>
    <dgm:cxn modelId="{8B2BB85B-5A2F-3547-9B17-E734B3F8619D}" type="presOf" srcId="{417131D6-8216-0840-8DE3-0B8419B74B6C}" destId="{CE9FCB9A-4F23-5945-8220-61CA4E62BD51}" srcOrd="0" destOrd="0" presId="urn:microsoft.com/office/officeart/2005/8/layout/orgChart1"/>
    <dgm:cxn modelId="{EE846863-4B16-D64A-B4F5-F8BC0248C3FE}" srcId="{E436F46C-C988-9D4F-8B63-3CCA0D8CD603}" destId="{9AFE8683-A03C-2A49-B4BB-680F7B6C7D66}" srcOrd="0" destOrd="0" parTransId="{C654587B-6415-EE43-9864-E527B2D63622}" sibTransId="{EB1617C1-0B68-134E-B2A2-7B5FB4EE72DC}"/>
    <dgm:cxn modelId="{2BC18364-ECCD-E74F-9E0A-A64381638DB0}" srcId="{FBC48DB6-FAE3-EE48-8688-4720D038B66C}" destId="{4F57B75E-E44F-3640-9628-FDB9C3D35C3E}" srcOrd="4" destOrd="0" parTransId="{0943E967-008D-3843-B918-E0D61B276F13}" sibTransId="{3AAE487F-BA16-D74F-8B1C-47B9F8CA7B69}"/>
    <dgm:cxn modelId="{873A1E67-31B9-E14E-9C97-5F347A0B5D24}" type="presOf" srcId="{EDD6F008-70CF-8549-9861-DAA80B9BF7FB}" destId="{A0AB9E33-C409-B44A-91C9-42DF2AA42AA0}" srcOrd="1" destOrd="0" presId="urn:microsoft.com/office/officeart/2005/8/layout/orgChart1"/>
    <dgm:cxn modelId="{51027C67-090E-5948-97DA-37092156E4CB}" type="presOf" srcId="{EE71DEE2-12EC-0047-AEBC-B74D54A38A29}" destId="{79B3451F-F183-F144-BF9D-EFDF5DFD7287}" srcOrd="1" destOrd="0" presId="urn:microsoft.com/office/officeart/2005/8/layout/orgChart1"/>
    <dgm:cxn modelId="{F91D5A6F-2985-E24D-9DCD-6D9F7C4D8179}" type="presOf" srcId="{E436F46C-C988-9D4F-8B63-3CCA0D8CD603}" destId="{80D109B2-E10E-3341-8AFE-C8CDF9DEBB2C}" srcOrd="1" destOrd="0" presId="urn:microsoft.com/office/officeart/2005/8/layout/orgChart1"/>
    <dgm:cxn modelId="{09198574-9751-5942-99DF-868F0B077931}" srcId="{D4AC5A11-02AA-1B4F-9CE7-4780D92AD762}" destId="{FBC48DB6-FAE3-EE48-8688-4720D038B66C}" srcOrd="0" destOrd="0" parTransId="{76A63D6B-39D6-A54E-B1A9-7BBB8ECBE8CF}" sibTransId="{E90A46BF-D6E3-D845-9C68-405A4E492113}"/>
    <dgm:cxn modelId="{9DBCE975-FC7B-8D4D-8EDE-000687B4AE1D}" type="presOf" srcId="{34C8A236-83AB-B049-B19B-238A8C85B73B}" destId="{31AE380B-8FFF-274B-886E-D429AAE49282}" srcOrd="1" destOrd="0" presId="urn:microsoft.com/office/officeart/2005/8/layout/orgChart1"/>
    <dgm:cxn modelId="{6C86D577-7AD0-3843-8AE5-3DBF7E71E930}" type="presOf" srcId="{34C8A236-83AB-B049-B19B-238A8C85B73B}" destId="{D1EE2911-DCBD-7A43-AB5A-D5650737C331}" srcOrd="0" destOrd="0" presId="urn:microsoft.com/office/officeart/2005/8/layout/orgChart1"/>
    <dgm:cxn modelId="{F739CA7A-A899-4341-A959-929FE754CF98}" srcId="{FBC48DB6-FAE3-EE48-8688-4720D038B66C}" destId="{E436F46C-C988-9D4F-8B63-3CCA0D8CD603}" srcOrd="3" destOrd="0" parTransId="{67280813-9429-0049-967A-B2A53F076870}" sibTransId="{BF3F51C5-A214-1B40-9655-A0C10D8F3906}"/>
    <dgm:cxn modelId="{8C00C281-71B2-0D40-981D-B7DE3FC8908B}" type="presOf" srcId="{B35A9B84-F141-7A4D-8647-7239D4EF726E}" destId="{9AEC6D96-3D6A-5949-B5CF-350023C5D9F3}" srcOrd="1" destOrd="0" presId="urn:microsoft.com/office/officeart/2005/8/layout/orgChart1"/>
    <dgm:cxn modelId="{DB28DB81-E7F9-EA4A-8CCD-4589A7E5CF26}" srcId="{FBC48DB6-FAE3-EE48-8688-4720D038B66C}" destId="{417131D6-8216-0840-8DE3-0B8419B74B6C}" srcOrd="2" destOrd="0" parTransId="{F6473612-AE7C-6040-9065-D181F10EFC65}" sibTransId="{91BB903E-40F7-3245-ACA1-749177204D1A}"/>
    <dgm:cxn modelId="{9F7C6E82-1E8D-B34F-8A18-F7182779F8E0}" type="presOf" srcId="{A8534B5E-BE1C-0242-96D6-801EEC362613}" destId="{C8CB3C3A-914B-2143-AD85-AA74DC092E96}" srcOrd="0" destOrd="0" presId="urn:microsoft.com/office/officeart/2005/8/layout/orgChart1"/>
    <dgm:cxn modelId="{8F6FD183-2115-3C43-B020-C3BFCA7CCE64}" srcId="{FBC48DB6-FAE3-EE48-8688-4720D038B66C}" destId="{EDD6F008-70CF-8549-9861-DAA80B9BF7FB}" srcOrd="5" destOrd="0" parTransId="{07FDBB6C-6F06-F849-8C28-658467421515}" sibTransId="{3A084E71-F3D5-A744-8888-7BD9E3A1D49E}"/>
    <dgm:cxn modelId="{B3756284-C321-9A43-9D65-942E426D51C3}" type="presOf" srcId="{02F67DF8-81F9-334F-B71A-18944E9C4E41}" destId="{AFAAB79B-BE22-AD4D-B604-96EED2247EC9}" srcOrd="1" destOrd="0" presId="urn:microsoft.com/office/officeart/2005/8/layout/orgChart1"/>
    <dgm:cxn modelId="{E3831D85-A9A1-5D45-8D24-80020D244848}" srcId="{A8534B5E-BE1C-0242-96D6-801EEC362613}" destId="{02F67DF8-81F9-334F-B71A-18944E9C4E41}" srcOrd="1" destOrd="0" parTransId="{146188DA-FBA1-AE4F-9E78-0704F4F64247}" sibTransId="{90700376-5515-614A-AEE3-B8C641361C31}"/>
    <dgm:cxn modelId="{95D7168A-E43E-7E48-8C73-6B39D0A6E1B5}" type="presOf" srcId="{4F57B75E-E44F-3640-9628-FDB9C3D35C3E}" destId="{05CC8451-D37A-104C-865A-2085E60D0C7F}" srcOrd="1" destOrd="0" presId="urn:microsoft.com/office/officeart/2005/8/layout/orgChart1"/>
    <dgm:cxn modelId="{0361D38D-925C-F349-998F-8254FBF811DE}" type="presOf" srcId="{EE71DEE2-12EC-0047-AEBC-B74D54A38A29}" destId="{891491A5-0EDE-A24E-B27D-2844125F5D3C}" srcOrd="0" destOrd="0" presId="urn:microsoft.com/office/officeart/2005/8/layout/orgChart1"/>
    <dgm:cxn modelId="{792F7B8E-8D2F-454A-8F7D-1DD852E013BA}" type="presOf" srcId="{02F67DF8-81F9-334F-B71A-18944E9C4E41}" destId="{A220A4E4-BDA7-1841-89E5-28C6CEED675E}" srcOrd="0" destOrd="0" presId="urn:microsoft.com/office/officeart/2005/8/layout/orgChart1"/>
    <dgm:cxn modelId="{2F37D494-2A56-B540-9FCF-C007E4BBA972}" type="presOf" srcId="{C08E9EC9-82D1-5A49-986F-AB112885D553}" destId="{52322C2F-2286-4245-866D-AF596EAC8386}" srcOrd="0" destOrd="0" presId="urn:microsoft.com/office/officeart/2005/8/layout/orgChart1"/>
    <dgm:cxn modelId="{37975CA0-43FD-7648-B6CC-6FF5C0060759}" type="presOf" srcId="{A8534B5E-BE1C-0242-96D6-801EEC362613}" destId="{9F89F20C-27A6-724B-AB6D-51116D2B2732}" srcOrd="1" destOrd="0" presId="urn:microsoft.com/office/officeart/2005/8/layout/orgChart1"/>
    <dgm:cxn modelId="{F61DA4A0-8C32-2949-91DB-B8B58CB250BE}" type="presOf" srcId="{0D18CBB7-2B97-804D-BDA9-49F30CF43BA9}" destId="{91FE4AD9-44AB-2C41-B5E1-5E15F37EC683}" srcOrd="0" destOrd="0" presId="urn:microsoft.com/office/officeart/2005/8/layout/orgChart1"/>
    <dgm:cxn modelId="{22F250A3-1437-714D-9A83-7D6556474A47}" srcId="{EDD6F008-70CF-8549-9861-DAA80B9BF7FB}" destId="{B35A9B84-F141-7A4D-8647-7239D4EF726E}" srcOrd="0" destOrd="0" parTransId="{0D18CBB7-2B97-804D-BDA9-49F30CF43BA9}" sibTransId="{848ED065-D23A-4A4B-AFE6-4B48C2E2E5D6}"/>
    <dgm:cxn modelId="{B93820A5-7B9F-C14E-A9DB-5119DDE3CFB4}" type="presOf" srcId="{0943E967-008D-3843-B918-E0D61B276F13}" destId="{A0365EE4-279B-2F48-9C67-8DF12D26495B}" srcOrd="0" destOrd="0" presId="urn:microsoft.com/office/officeart/2005/8/layout/orgChart1"/>
    <dgm:cxn modelId="{1BCD31A5-837C-4147-AB51-B66B2A1BF0FA}" srcId="{A8534B5E-BE1C-0242-96D6-801EEC362613}" destId="{3CDBB345-D30A-CC46-85EF-7E96ADEC883F}" srcOrd="0" destOrd="0" parTransId="{C08E9EC9-82D1-5A49-986F-AB112885D553}" sibTransId="{24B98E7B-8AE4-0A47-B801-6B34F0392CD2}"/>
    <dgm:cxn modelId="{E6C3EBA6-11BE-6F49-A68E-FEF1225E5B35}" type="presOf" srcId="{551F87E7-5666-F54A-8AF9-40A605715DFA}" destId="{DD65795D-323E-6A49-9EF3-1EF532677275}" srcOrd="1" destOrd="0" presId="urn:microsoft.com/office/officeart/2005/8/layout/orgChart1"/>
    <dgm:cxn modelId="{23A215A9-94FF-FE40-A870-0D7389EFAF9C}" type="presOf" srcId="{56479B04-4E5A-BB45-AD78-2A4F241F32AF}" destId="{9D8C8006-F40E-D140-A920-E31285AFF166}" srcOrd="0" destOrd="0" presId="urn:microsoft.com/office/officeart/2005/8/layout/orgChart1"/>
    <dgm:cxn modelId="{4F41EDAA-BC5F-6B4A-B48C-F56BA2DD2B5F}" type="presOf" srcId="{E436F46C-C988-9D4F-8B63-3CCA0D8CD603}" destId="{E95BF54B-F06B-C344-96BE-9F8607DFFFA8}" srcOrd="0" destOrd="0" presId="urn:microsoft.com/office/officeart/2005/8/layout/orgChart1"/>
    <dgm:cxn modelId="{BC2F24AE-0F89-BD4A-BE96-2FC58A0693A3}" type="presOf" srcId="{3CDBB345-D30A-CC46-85EF-7E96ADEC883F}" destId="{FD7A9A89-8DE4-5249-A372-A30872099FC3}" srcOrd="1" destOrd="0" presId="urn:microsoft.com/office/officeart/2005/8/layout/orgChart1"/>
    <dgm:cxn modelId="{E3C911C7-4B73-6647-9944-E9E3D1EA6DE0}" type="presOf" srcId="{68BB1026-DDF5-D84E-8B76-5E3A955ED0DA}" destId="{BAA6D7DB-2198-CC46-A7F3-0E31A3DE9AE1}" srcOrd="0" destOrd="0" presId="urn:microsoft.com/office/officeart/2005/8/layout/orgChart1"/>
    <dgm:cxn modelId="{E1FA30CA-D186-E947-AFF0-057C5CB11812}" srcId="{FBC48DB6-FAE3-EE48-8688-4720D038B66C}" destId="{3C3FB399-31C2-D04F-881D-3B8C71688C99}" srcOrd="0" destOrd="0" parTransId="{68BB1026-DDF5-D84E-8B76-5E3A955ED0DA}" sibTransId="{28A858CF-82C4-114A-AD29-6C297682973E}"/>
    <dgm:cxn modelId="{8BF531CC-A0E4-5B4D-84D1-98844BB73600}" type="presOf" srcId="{67280813-9429-0049-967A-B2A53F076870}" destId="{A495F188-EA0F-0B4F-9109-81BE9AB40E53}" srcOrd="0" destOrd="0" presId="urn:microsoft.com/office/officeart/2005/8/layout/orgChart1"/>
    <dgm:cxn modelId="{634E37CD-6C7A-3948-851E-C0A4272E48BD}" type="presOf" srcId="{FCB7B4F4-F9CC-4F41-9C69-3E74A2AC273E}" destId="{5A418D5E-C5B1-CA4B-9A30-3A2CEB2E61EC}" srcOrd="0" destOrd="0" presId="urn:microsoft.com/office/officeart/2005/8/layout/orgChart1"/>
    <dgm:cxn modelId="{9DE4C7D4-36E0-B248-ACD0-2592C43579C3}" type="presOf" srcId="{07FDBB6C-6F06-F849-8C28-658467421515}" destId="{EFF51331-4E84-0A43-A73B-3A296996A530}" srcOrd="0" destOrd="0" presId="urn:microsoft.com/office/officeart/2005/8/layout/orgChart1"/>
    <dgm:cxn modelId="{B4B77DD5-AFD8-8546-B73C-DA6EF573DEF5}" type="presOf" srcId="{EDD6F008-70CF-8549-9861-DAA80B9BF7FB}" destId="{16BB55F1-3389-0345-A88D-E93334858775}" srcOrd="0" destOrd="0" presId="urn:microsoft.com/office/officeart/2005/8/layout/orgChart1"/>
    <dgm:cxn modelId="{794062E2-91DC-2D42-B7E9-1C0B61B90978}" type="presOf" srcId="{E4B170C4-B91D-D04D-9864-C4790BA4EE4C}" destId="{6785F482-4970-EB4B-BF06-F6933D9908F0}" srcOrd="0" destOrd="0" presId="urn:microsoft.com/office/officeart/2005/8/layout/orgChart1"/>
    <dgm:cxn modelId="{36C41AEB-5C48-1C47-93C0-B31D7E0DB3F1}" type="presOf" srcId="{417131D6-8216-0840-8DE3-0B8419B74B6C}" destId="{9D5F32CE-BCBE-C347-9DFD-3534C2BB3437}" srcOrd="1" destOrd="0" presId="urn:microsoft.com/office/officeart/2005/8/layout/orgChart1"/>
    <dgm:cxn modelId="{D91205EF-6876-D54A-98C5-144EF4DA41B3}" type="presOf" srcId="{F6473612-AE7C-6040-9065-D181F10EFC65}" destId="{5DB18DAE-9132-0D42-93AA-B1AABA9D4C9F}" srcOrd="0" destOrd="0" presId="urn:microsoft.com/office/officeart/2005/8/layout/orgChart1"/>
    <dgm:cxn modelId="{3954C5F7-837B-E64F-AA2F-C254FAE906B9}" srcId="{FBC48DB6-FAE3-EE48-8688-4720D038B66C}" destId="{EE71DEE2-12EC-0047-AEBC-B74D54A38A29}" srcOrd="1" destOrd="0" parTransId="{6FDBFC1E-6078-DB48-A8DF-1300CFB39D92}" sibTransId="{05ADB365-CF2A-C540-8077-6D3408B5698A}"/>
    <dgm:cxn modelId="{F43033F9-64B5-814C-A6D1-5C7CA602D740}" type="presOf" srcId="{3C3FB399-31C2-D04F-881D-3B8C71688C99}" destId="{7097C6B6-4886-3947-BC31-E2B9DC3093AE}" srcOrd="0" destOrd="0" presId="urn:microsoft.com/office/officeart/2005/8/layout/orgChart1"/>
    <dgm:cxn modelId="{C58EFDFE-8678-204F-919E-569F532DFE85}" srcId="{FBC48DB6-FAE3-EE48-8688-4720D038B66C}" destId="{56479B04-4E5A-BB45-AD78-2A4F241F32AF}" srcOrd="7" destOrd="0" parTransId="{E4B170C4-B91D-D04D-9864-C4790BA4EE4C}" sibTransId="{171476E5-063D-044F-85BB-CAA009BD667B}"/>
    <dgm:cxn modelId="{DCEF0F2B-43D9-CB40-8602-AF6D0FA0013A}" type="presParOf" srcId="{E446757C-7E72-244A-9ECC-525AEB70DA59}" destId="{F62944AC-9943-FA42-ACAA-E811E46AAEAA}" srcOrd="0" destOrd="0" presId="urn:microsoft.com/office/officeart/2005/8/layout/orgChart1"/>
    <dgm:cxn modelId="{4E502C24-55C7-F14D-8FF5-C8D045054B23}" type="presParOf" srcId="{F62944AC-9943-FA42-ACAA-E811E46AAEAA}" destId="{3874BC06-BFEB-EE41-822B-F0F4987C148F}" srcOrd="0" destOrd="0" presId="urn:microsoft.com/office/officeart/2005/8/layout/orgChart1"/>
    <dgm:cxn modelId="{B656E325-DBDE-3940-A2F6-11A053B380B9}" type="presParOf" srcId="{3874BC06-BFEB-EE41-822B-F0F4987C148F}" destId="{3609AE22-508B-A74B-B127-F6E64BC21A5B}" srcOrd="0" destOrd="0" presId="urn:microsoft.com/office/officeart/2005/8/layout/orgChart1"/>
    <dgm:cxn modelId="{13B7EB22-5EED-9241-A739-D8869C4B7DC3}" type="presParOf" srcId="{3874BC06-BFEB-EE41-822B-F0F4987C148F}" destId="{503D4F33-B094-0442-BAEB-C5006FA8C923}" srcOrd="1" destOrd="0" presId="urn:microsoft.com/office/officeart/2005/8/layout/orgChart1"/>
    <dgm:cxn modelId="{A63292DF-3762-C347-93C1-FC08673BD032}" type="presParOf" srcId="{F62944AC-9943-FA42-ACAA-E811E46AAEAA}" destId="{B2E783EC-9E40-5445-96C9-93036DC70E72}" srcOrd="1" destOrd="0" presId="urn:microsoft.com/office/officeart/2005/8/layout/orgChart1"/>
    <dgm:cxn modelId="{AC29E263-8B8E-2F47-B657-593E051EF08C}" type="presParOf" srcId="{B2E783EC-9E40-5445-96C9-93036DC70E72}" destId="{BAA6D7DB-2198-CC46-A7F3-0E31A3DE9AE1}" srcOrd="0" destOrd="0" presId="urn:microsoft.com/office/officeart/2005/8/layout/orgChart1"/>
    <dgm:cxn modelId="{FCF24526-FB7E-4942-962A-9242BE728767}" type="presParOf" srcId="{B2E783EC-9E40-5445-96C9-93036DC70E72}" destId="{7C7FAB92-AADD-5144-844D-741D6B47C44A}" srcOrd="1" destOrd="0" presId="urn:microsoft.com/office/officeart/2005/8/layout/orgChart1"/>
    <dgm:cxn modelId="{52442BA7-7AB3-154C-8BC3-CC4FEC98073D}" type="presParOf" srcId="{7C7FAB92-AADD-5144-844D-741D6B47C44A}" destId="{5FB11C61-AD4F-704F-8F22-9338DFE73DAF}" srcOrd="0" destOrd="0" presId="urn:microsoft.com/office/officeart/2005/8/layout/orgChart1"/>
    <dgm:cxn modelId="{EFE9902B-C76D-3347-9AC0-7CD4155CE6FB}" type="presParOf" srcId="{5FB11C61-AD4F-704F-8F22-9338DFE73DAF}" destId="{7097C6B6-4886-3947-BC31-E2B9DC3093AE}" srcOrd="0" destOrd="0" presId="urn:microsoft.com/office/officeart/2005/8/layout/orgChart1"/>
    <dgm:cxn modelId="{78CAC295-B31C-894B-B9F2-B185657168B0}" type="presParOf" srcId="{5FB11C61-AD4F-704F-8F22-9338DFE73DAF}" destId="{60E8A8F1-5866-FC4C-A157-E5C666007055}" srcOrd="1" destOrd="0" presId="urn:microsoft.com/office/officeart/2005/8/layout/orgChart1"/>
    <dgm:cxn modelId="{E8967F1B-3599-7D4F-A7C7-4054C2A15B57}" type="presParOf" srcId="{7C7FAB92-AADD-5144-844D-741D6B47C44A}" destId="{6C7A098A-EEFB-6A46-AA12-D815DA4BF1F3}" srcOrd="1" destOrd="0" presId="urn:microsoft.com/office/officeart/2005/8/layout/orgChart1"/>
    <dgm:cxn modelId="{2525884C-DAD3-3A47-9525-A5380DB706A0}" type="presParOf" srcId="{7C7FAB92-AADD-5144-844D-741D6B47C44A}" destId="{E9D95196-9606-E241-ABE0-CDC57EC8E575}" srcOrd="2" destOrd="0" presId="urn:microsoft.com/office/officeart/2005/8/layout/orgChart1"/>
    <dgm:cxn modelId="{8B6CE6AD-76F6-FE4D-8AB1-CE3166DB111F}" type="presParOf" srcId="{B2E783EC-9E40-5445-96C9-93036DC70E72}" destId="{CDCD0556-D546-8B4D-B83B-20D9DABD8B78}" srcOrd="2" destOrd="0" presId="urn:microsoft.com/office/officeart/2005/8/layout/orgChart1"/>
    <dgm:cxn modelId="{FFA855C5-5A18-C94D-AA19-87F6D85D6693}" type="presParOf" srcId="{B2E783EC-9E40-5445-96C9-93036DC70E72}" destId="{E1435EEA-614C-0041-B192-485A2EB512EF}" srcOrd="3" destOrd="0" presId="urn:microsoft.com/office/officeart/2005/8/layout/orgChart1"/>
    <dgm:cxn modelId="{97C5B36B-D87E-AF4C-A5DD-CF1A75658A7A}" type="presParOf" srcId="{E1435EEA-614C-0041-B192-485A2EB512EF}" destId="{5FB57218-6FF5-E843-994A-9A2702268883}" srcOrd="0" destOrd="0" presId="urn:microsoft.com/office/officeart/2005/8/layout/orgChart1"/>
    <dgm:cxn modelId="{F3D481D8-BDB7-D94B-98A3-14AE8D52B7E3}" type="presParOf" srcId="{5FB57218-6FF5-E843-994A-9A2702268883}" destId="{891491A5-0EDE-A24E-B27D-2844125F5D3C}" srcOrd="0" destOrd="0" presId="urn:microsoft.com/office/officeart/2005/8/layout/orgChart1"/>
    <dgm:cxn modelId="{BEB5E72F-71F8-FE49-9264-B9E2989F18A2}" type="presParOf" srcId="{5FB57218-6FF5-E843-994A-9A2702268883}" destId="{79B3451F-F183-F144-BF9D-EFDF5DFD7287}" srcOrd="1" destOrd="0" presId="urn:microsoft.com/office/officeart/2005/8/layout/orgChart1"/>
    <dgm:cxn modelId="{A5699980-6985-B440-8808-64345D12C44F}" type="presParOf" srcId="{E1435EEA-614C-0041-B192-485A2EB512EF}" destId="{5C147724-F793-3047-A9F7-D4104408F341}" srcOrd="1" destOrd="0" presId="urn:microsoft.com/office/officeart/2005/8/layout/orgChart1"/>
    <dgm:cxn modelId="{71C02E75-01D1-3C4E-B3D4-26CF28C42B5E}" type="presParOf" srcId="{E1435EEA-614C-0041-B192-485A2EB512EF}" destId="{2F84F966-1818-714D-AAFC-389D071B5A99}" srcOrd="2" destOrd="0" presId="urn:microsoft.com/office/officeart/2005/8/layout/orgChart1"/>
    <dgm:cxn modelId="{5C0AD572-725A-664F-9ACA-839E2BC06F11}" type="presParOf" srcId="{B2E783EC-9E40-5445-96C9-93036DC70E72}" destId="{5DB18DAE-9132-0D42-93AA-B1AABA9D4C9F}" srcOrd="4" destOrd="0" presId="urn:microsoft.com/office/officeart/2005/8/layout/orgChart1"/>
    <dgm:cxn modelId="{17351454-74CE-8743-8EE7-983AF8DC3238}" type="presParOf" srcId="{B2E783EC-9E40-5445-96C9-93036DC70E72}" destId="{AD6F8080-6885-1A4E-A115-45C3A11397D4}" srcOrd="5" destOrd="0" presId="urn:microsoft.com/office/officeart/2005/8/layout/orgChart1"/>
    <dgm:cxn modelId="{C51C4F3A-BB5E-4C48-90D0-386356246A5E}" type="presParOf" srcId="{AD6F8080-6885-1A4E-A115-45C3A11397D4}" destId="{B6EDE2B7-0E33-B345-A2B3-D38B1840144D}" srcOrd="0" destOrd="0" presId="urn:microsoft.com/office/officeart/2005/8/layout/orgChart1"/>
    <dgm:cxn modelId="{36DE8E65-2D30-D349-BDF8-F9399AE0C9D3}" type="presParOf" srcId="{B6EDE2B7-0E33-B345-A2B3-D38B1840144D}" destId="{CE9FCB9A-4F23-5945-8220-61CA4E62BD51}" srcOrd="0" destOrd="0" presId="urn:microsoft.com/office/officeart/2005/8/layout/orgChart1"/>
    <dgm:cxn modelId="{C459DC98-F5A0-214D-9B89-1E4DE7B2827A}" type="presParOf" srcId="{B6EDE2B7-0E33-B345-A2B3-D38B1840144D}" destId="{9D5F32CE-BCBE-C347-9DFD-3534C2BB3437}" srcOrd="1" destOrd="0" presId="urn:microsoft.com/office/officeart/2005/8/layout/orgChart1"/>
    <dgm:cxn modelId="{0424BC15-31CE-F04C-B220-4F50C0A629E8}" type="presParOf" srcId="{AD6F8080-6885-1A4E-A115-45C3A11397D4}" destId="{D6B73C6C-4224-8C48-871D-C0D77F825B56}" srcOrd="1" destOrd="0" presId="urn:microsoft.com/office/officeart/2005/8/layout/orgChart1"/>
    <dgm:cxn modelId="{424D743D-2054-D04C-B116-AA42CDFECD17}" type="presParOf" srcId="{AD6F8080-6885-1A4E-A115-45C3A11397D4}" destId="{1C7653C6-4855-CF45-9DF1-87EF734A753C}" srcOrd="2" destOrd="0" presId="urn:microsoft.com/office/officeart/2005/8/layout/orgChart1"/>
    <dgm:cxn modelId="{8E8A9262-E052-7047-826C-283AFBD36EC9}" type="presParOf" srcId="{B2E783EC-9E40-5445-96C9-93036DC70E72}" destId="{A495F188-EA0F-0B4F-9109-81BE9AB40E53}" srcOrd="6" destOrd="0" presId="urn:microsoft.com/office/officeart/2005/8/layout/orgChart1"/>
    <dgm:cxn modelId="{085C3560-750B-B145-BE2F-0198C95BA071}" type="presParOf" srcId="{B2E783EC-9E40-5445-96C9-93036DC70E72}" destId="{261E50CB-FF4D-374D-B27A-2A9730204673}" srcOrd="7" destOrd="0" presId="urn:microsoft.com/office/officeart/2005/8/layout/orgChart1"/>
    <dgm:cxn modelId="{36988029-E7DC-8246-9B8C-1BD9EE2B5382}" type="presParOf" srcId="{261E50CB-FF4D-374D-B27A-2A9730204673}" destId="{11F2CFAF-80B2-9D4A-9336-AD0D983EF5CE}" srcOrd="0" destOrd="0" presId="urn:microsoft.com/office/officeart/2005/8/layout/orgChart1"/>
    <dgm:cxn modelId="{7866569A-46E8-9348-9279-00D85C7B1434}" type="presParOf" srcId="{11F2CFAF-80B2-9D4A-9336-AD0D983EF5CE}" destId="{E95BF54B-F06B-C344-96BE-9F8607DFFFA8}" srcOrd="0" destOrd="0" presId="urn:microsoft.com/office/officeart/2005/8/layout/orgChart1"/>
    <dgm:cxn modelId="{F7F95ED3-114A-8243-AE1B-C3C941952316}" type="presParOf" srcId="{11F2CFAF-80B2-9D4A-9336-AD0D983EF5CE}" destId="{80D109B2-E10E-3341-8AFE-C8CDF9DEBB2C}" srcOrd="1" destOrd="0" presId="urn:microsoft.com/office/officeart/2005/8/layout/orgChart1"/>
    <dgm:cxn modelId="{58CC3597-B983-A147-B2F9-AD705B46448F}" type="presParOf" srcId="{261E50CB-FF4D-374D-B27A-2A9730204673}" destId="{3A53FC12-D3D3-BE4D-9C77-20BAA2DA436B}" srcOrd="1" destOrd="0" presId="urn:microsoft.com/office/officeart/2005/8/layout/orgChart1"/>
    <dgm:cxn modelId="{DB554B3E-B253-A84F-ABF5-F38ACA8DD7A1}" type="presParOf" srcId="{3A53FC12-D3D3-BE4D-9C77-20BAA2DA436B}" destId="{1AD5E8E2-BE58-3743-8453-7F767B475F6D}" srcOrd="0" destOrd="0" presId="urn:microsoft.com/office/officeart/2005/8/layout/orgChart1"/>
    <dgm:cxn modelId="{D8F04CBE-873E-1447-9544-47E393513C96}" type="presParOf" srcId="{3A53FC12-D3D3-BE4D-9C77-20BAA2DA436B}" destId="{F20B6409-C2B1-1442-9DD8-8C9F52DFBCEB}" srcOrd="1" destOrd="0" presId="urn:microsoft.com/office/officeart/2005/8/layout/orgChart1"/>
    <dgm:cxn modelId="{D8CC2214-8899-B540-8370-BA35B265DB27}" type="presParOf" srcId="{F20B6409-C2B1-1442-9DD8-8C9F52DFBCEB}" destId="{0DA181E7-8092-1945-BFB2-D0DCC34949AC}" srcOrd="0" destOrd="0" presId="urn:microsoft.com/office/officeart/2005/8/layout/orgChart1"/>
    <dgm:cxn modelId="{7BE44B87-6407-DF46-9220-CCFA9B5A4D28}" type="presParOf" srcId="{0DA181E7-8092-1945-BFB2-D0DCC34949AC}" destId="{962EB7B4-84C7-0842-8F77-A0F64F006ADB}" srcOrd="0" destOrd="0" presId="urn:microsoft.com/office/officeart/2005/8/layout/orgChart1"/>
    <dgm:cxn modelId="{4EF5B6F1-710C-BA4E-83D9-497B03DEF2D1}" type="presParOf" srcId="{0DA181E7-8092-1945-BFB2-D0DCC34949AC}" destId="{4C842C8E-D173-6543-8D08-C1CE3841E4A0}" srcOrd="1" destOrd="0" presId="urn:microsoft.com/office/officeart/2005/8/layout/orgChart1"/>
    <dgm:cxn modelId="{73980CE0-69CB-1C4B-8171-4F062A1ED487}" type="presParOf" srcId="{F20B6409-C2B1-1442-9DD8-8C9F52DFBCEB}" destId="{CE22B8BA-1B76-1841-A7BD-81F09B58621A}" srcOrd="1" destOrd="0" presId="urn:microsoft.com/office/officeart/2005/8/layout/orgChart1"/>
    <dgm:cxn modelId="{8B262440-2677-B143-8EBB-901E424DF8D7}" type="presParOf" srcId="{F20B6409-C2B1-1442-9DD8-8C9F52DFBCEB}" destId="{55BD3E59-25D8-1E45-BCE2-E65F4FC9B4E2}" srcOrd="2" destOrd="0" presId="urn:microsoft.com/office/officeart/2005/8/layout/orgChart1"/>
    <dgm:cxn modelId="{37236A2A-FB81-A94B-B068-C0358E7C7182}" type="presParOf" srcId="{3A53FC12-D3D3-BE4D-9C77-20BAA2DA436B}" destId="{DC68D0A9-3C7B-9C48-8192-EA6A7AC7BD34}" srcOrd="2" destOrd="0" presId="urn:microsoft.com/office/officeart/2005/8/layout/orgChart1"/>
    <dgm:cxn modelId="{778F3A17-211C-BA4B-BB26-548211F2F901}" type="presParOf" srcId="{3A53FC12-D3D3-BE4D-9C77-20BAA2DA436B}" destId="{878D12CF-8CA0-4A41-828D-AD643035710D}" srcOrd="3" destOrd="0" presId="urn:microsoft.com/office/officeart/2005/8/layout/orgChart1"/>
    <dgm:cxn modelId="{77B283EE-6AC1-0E4B-BD58-1A7C6498D956}" type="presParOf" srcId="{878D12CF-8CA0-4A41-828D-AD643035710D}" destId="{C03FEE76-669C-9B4B-839D-9AE57965F8D5}" srcOrd="0" destOrd="0" presId="urn:microsoft.com/office/officeart/2005/8/layout/orgChart1"/>
    <dgm:cxn modelId="{980837E7-F74E-EB42-91E0-ECA25C9E0D6F}" type="presParOf" srcId="{C03FEE76-669C-9B4B-839D-9AE57965F8D5}" destId="{46C05331-0826-8748-AF10-53EF6DED1731}" srcOrd="0" destOrd="0" presId="urn:microsoft.com/office/officeart/2005/8/layout/orgChart1"/>
    <dgm:cxn modelId="{324164AD-06AF-834C-8167-7C9FFA8052B3}" type="presParOf" srcId="{C03FEE76-669C-9B4B-839D-9AE57965F8D5}" destId="{DD65795D-323E-6A49-9EF3-1EF532677275}" srcOrd="1" destOrd="0" presId="urn:microsoft.com/office/officeart/2005/8/layout/orgChart1"/>
    <dgm:cxn modelId="{6517A945-AEBC-464F-A4B9-5E72857EBA60}" type="presParOf" srcId="{878D12CF-8CA0-4A41-828D-AD643035710D}" destId="{0C1BA4F7-0E84-654F-8D29-9AE1C741B140}" srcOrd="1" destOrd="0" presId="urn:microsoft.com/office/officeart/2005/8/layout/orgChart1"/>
    <dgm:cxn modelId="{48480418-0210-A748-B2E8-CAB44B9823CF}" type="presParOf" srcId="{878D12CF-8CA0-4A41-828D-AD643035710D}" destId="{13F9DB8B-D27D-4D44-9DCF-E6C342201DDE}" srcOrd="2" destOrd="0" presId="urn:microsoft.com/office/officeart/2005/8/layout/orgChart1"/>
    <dgm:cxn modelId="{AEB3E972-AA1C-704A-8FE9-397B4ADCB5E1}" type="presParOf" srcId="{3A53FC12-D3D3-BE4D-9C77-20BAA2DA436B}" destId="{5A418D5E-C5B1-CA4B-9A30-3A2CEB2E61EC}" srcOrd="4" destOrd="0" presId="urn:microsoft.com/office/officeart/2005/8/layout/orgChart1"/>
    <dgm:cxn modelId="{B8E92DB2-6FD2-574E-A442-2644CAD0552E}" type="presParOf" srcId="{3A53FC12-D3D3-BE4D-9C77-20BAA2DA436B}" destId="{128148E9-659D-5241-8E6D-051F3393D28D}" srcOrd="5" destOrd="0" presId="urn:microsoft.com/office/officeart/2005/8/layout/orgChart1"/>
    <dgm:cxn modelId="{4CC68EF4-38E8-F646-9C92-C43162B5145A}" type="presParOf" srcId="{128148E9-659D-5241-8E6D-051F3393D28D}" destId="{86873A2D-0363-A141-8160-B2A3C14CAA7E}" srcOrd="0" destOrd="0" presId="urn:microsoft.com/office/officeart/2005/8/layout/orgChart1"/>
    <dgm:cxn modelId="{C7FBF5FF-C63B-2446-B095-685450074447}" type="presParOf" srcId="{86873A2D-0363-A141-8160-B2A3C14CAA7E}" destId="{D1EE2911-DCBD-7A43-AB5A-D5650737C331}" srcOrd="0" destOrd="0" presId="urn:microsoft.com/office/officeart/2005/8/layout/orgChart1"/>
    <dgm:cxn modelId="{27296CA2-6C3A-3C48-95E1-846C1FC91F91}" type="presParOf" srcId="{86873A2D-0363-A141-8160-B2A3C14CAA7E}" destId="{31AE380B-8FFF-274B-886E-D429AAE49282}" srcOrd="1" destOrd="0" presId="urn:microsoft.com/office/officeart/2005/8/layout/orgChart1"/>
    <dgm:cxn modelId="{C69F2819-2CA0-4C4E-B3E2-233D3A72F65F}" type="presParOf" srcId="{128148E9-659D-5241-8E6D-051F3393D28D}" destId="{A04FC51C-5CDA-F745-8585-7FAD8057F5B6}" srcOrd="1" destOrd="0" presId="urn:microsoft.com/office/officeart/2005/8/layout/orgChart1"/>
    <dgm:cxn modelId="{5F151800-4170-184F-BF5D-1CF1DCFF1646}" type="presParOf" srcId="{128148E9-659D-5241-8E6D-051F3393D28D}" destId="{3C5E4478-103A-5F45-8C26-94AF95F503C7}" srcOrd="2" destOrd="0" presId="urn:microsoft.com/office/officeart/2005/8/layout/orgChart1"/>
    <dgm:cxn modelId="{0BFC85AA-5AE6-084B-975E-F5AFBF0315FC}" type="presParOf" srcId="{261E50CB-FF4D-374D-B27A-2A9730204673}" destId="{6A2609FA-93D4-174E-BE7D-678E85D89B22}" srcOrd="2" destOrd="0" presId="urn:microsoft.com/office/officeart/2005/8/layout/orgChart1"/>
    <dgm:cxn modelId="{5320CCC7-C6DF-E145-8907-82302FBF0220}" type="presParOf" srcId="{B2E783EC-9E40-5445-96C9-93036DC70E72}" destId="{A0365EE4-279B-2F48-9C67-8DF12D26495B}" srcOrd="8" destOrd="0" presId="urn:microsoft.com/office/officeart/2005/8/layout/orgChart1"/>
    <dgm:cxn modelId="{96819494-2B61-3144-80F4-597DD1E1FFC7}" type="presParOf" srcId="{B2E783EC-9E40-5445-96C9-93036DC70E72}" destId="{EB56C2F4-3033-6447-B1AC-9A1B0903F721}" srcOrd="9" destOrd="0" presId="urn:microsoft.com/office/officeart/2005/8/layout/orgChart1"/>
    <dgm:cxn modelId="{01CEDAE2-A2E7-4B41-AB05-EB9C67B6BACA}" type="presParOf" srcId="{EB56C2F4-3033-6447-B1AC-9A1B0903F721}" destId="{ED3B6ED7-683F-1C4B-8491-B69D31045DD3}" srcOrd="0" destOrd="0" presId="urn:microsoft.com/office/officeart/2005/8/layout/orgChart1"/>
    <dgm:cxn modelId="{BFDDE49E-C131-AB46-98C7-D62CEE6F6D9F}" type="presParOf" srcId="{ED3B6ED7-683F-1C4B-8491-B69D31045DD3}" destId="{7B24181C-9BB2-944A-8E89-D9B0293392B9}" srcOrd="0" destOrd="0" presId="urn:microsoft.com/office/officeart/2005/8/layout/orgChart1"/>
    <dgm:cxn modelId="{193AA7DD-656E-7745-B15B-5AE0139B229E}" type="presParOf" srcId="{ED3B6ED7-683F-1C4B-8491-B69D31045DD3}" destId="{05CC8451-D37A-104C-865A-2085E60D0C7F}" srcOrd="1" destOrd="0" presId="urn:microsoft.com/office/officeart/2005/8/layout/orgChart1"/>
    <dgm:cxn modelId="{9E4A04F9-525C-2B49-BCB5-C6C5C70A0718}" type="presParOf" srcId="{EB56C2F4-3033-6447-B1AC-9A1B0903F721}" destId="{9FB76D6D-217A-6F43-8EC7-B134A88BE69E}" srcOrd="1" destOrd="0" presId="urn:microsoft.com/office/officeart/2005/8/layout/orgChart1"/>
    <dgm:cxn modelId="{463E8E9A-A92E-C640-931C-8A6BFB502D1B}" type="presParOf" srcId="{EB56C2F4-3033-6447-B1AC-9A1B0903F721}" destId="{BCCBEBE4-8E98-AF41-9E78-94A2DE8DE348}" srcOrd="2" destOrd="0" presId="urn:microsoft.com/office/officeart/2005/8/layout/orgChart1"/>
    <dgm:cxn modelId="{C8F49BEA-5E4D-9243-818D-3CE44A9A8139}" type="presParOf" srcId="{B2E783EC-9E40-5445-96C9-93036DC70E72}" destId="{EFF51331-4E84-0A43-A73B-3A296996A530}" srcOrd="10" destOrd="0" presId="urn:microsoft.com/office/officeart/2005/8/layout/orgChart1"/>
    <dgm:cxn modelId="{FFC6AE70-A9E8-754A-83C0-8E949E220EC9}" type="presParOf" srcId="{B2E783EC-9E40-5445-96C9-93036DC70E72}" destId="{9165CFE7-27A4-BB40-85B5-EED56FF97674}" srcOrd="11" destOrd="0" presId="urn:microsoft.com/office/officeart/2005/8/layout/orgChart1"/>
    <dgm:cxn modelId="{BA7DCEE2-96CC-384B-8282-837AB393A156}" type="presParOf" srcId="{9165CFE7-27A4-BB40-85B5-EED56FF97674}" destId="{F7C183B1-9DBB-7B42-A9FC-43084CD9BCF3}" srcOrd="0" destOrd="0" presId="urn:microsoft.com/office/officeart/2005/8/layout/orgChart1"/>
    <dgm:cxn modelId="{1FC428F0-40C4-8D44-A9D2-DF75755FDB9B}" type="presParOf" srcId="{F7C183B1-9DBB-7B42-A9FC-43084CD9BCF3}" destId="{16BB55F1-3389-0345-A88D-E93334858775}" srcOrd="0" destOrd="0" presId="urn:microsoft.com/office/officeart/2005/8/layout/orgChart1"/>
    <dgm:cxn modelId="{5F319A36-2F7F-5346-999B-B2F1C97679A8}" type="presParOf" srcId="{F7C183B1-9DBB-7B42-A9FC-43084CD9BCF3}" destId="{A0AB9E33-C409-B44A-91C9-42DF2AA42AA0}" srcOrd="1" destOrd="0" presId="urn:microsoft.com/office/officeart/2005/8/layout/orgChart1"/>
    <dgm:cxn modelId="{C9B4B937-9619-3B41-B34B-D44E6FAB9980}" type="presParOf" srcId="{9165CFE7-27A4-BB40-85B5-EED56FF97674}" destId="{2A839E7F-931B-494A-B96B-8F75D78F5322}" srcOrd="1" destOrd="0" presId="urn:microsoft.com/office/officeart/2005/8/layout/orgChart1"/>
    <dgm:cxn modelId="{18BB4506-D970-B445-B678-6D6E148B69AE}" type="presParOf" srcId="{2A839E7F-931B-494A-B96B-8F75D78F5322}" destId="{91FE4AD9-44AB-2C41-B5E1-5E15F37EC683}" srcOrd="0" destOrd="0" presId="urn:microsoft.com/office/officeart/2005/8/layout/orgChart1"/>
    <dgm:cxn modelId="{BD38E885-6888-854A-9D00-437C0C55AA0F}" type="presParOf" srcId="{2A839E7F-931B-494A-B96B-8F75D78F5322}" destId="{AC2987B6-C4CF-6C46-B995-4DBCF4B9C0C3}" srcOrd="1" destOrd="0" presId="urn:microsoft.com/office/officeart/2005/8/layout/orgChart1"/>
    <dgm:cxn modelId="{987C3AA8-F2B2-5040-B920-CD8FC9F0C47B}" type="presParOf" srcId="{AC2987B6-C4CF-6C46-B995-4DBCF4B9C0C3}" destId="{7A77C8BA-AEFC-9746-B95E-ECA11AD2D39D}" srcOrd="0" destOrd="0" presId="urn:microsoft.com/office/officeart/2005/8/layout/orgChart1"/>
    <dgm:cxn modelId="{620B72C0-0531-0548-9984-7671DD253637}" type="presParOf" srcId="{7A77C8BA-AEFC-9746-B95E-ECA11AD2D39D}" destId="{C5B1658E-970C-8642-A734-84FA05082CE3}" srcOrd="0" destOrd="0" presId="urn:microsoft.com/office/officeart/2005/8/layout/orgChart1"/>
    <dgm:cxn modelId="{2B690FF3-B1F3-B848-B8B7-7F51B349FFF7}" type="presParOf" srcId="{7A77C8BA-AEFC-9746-B95E-ECA11AD2D39D}" destId="{9AEC6D96-3D6A-5949-B5CF-350023C5D9F3}" srcOrd="1" destOrd="0" presId="urn:microsoft.com/office/officeart/2005/8/layout/orgChart1"/>
    <dgm:cxn modelId="{DD181FE4-5F62-0C4A-A9CE-3FFF6B20E895}" type="presParOf" srcId="{AC2987B6-C4CF-6C46-B995-4DBCF4B9C0C3}" destId="{5C98F235-739E-5042-844D-370BC9685856}" srcOrd="1" destOrd="0" presId="urn:microsoft.com/office/officeart/2005/8/layout/orgChart1"/>
    <dgm:cxn modelId="{15765F89-0703-6F46-8EAF-F95047BDB033}" type="presParOf" srcId="{AC2987B6-C4CF-6C46-B995-4DBCF4B9C0C3}" destId="{1A6836C8-F9E4-B34A-866C-AD0493D86915}" srcOrd="2" destOrd="0" presId="urn:microsoft.com/office/officeart/2005/8/layout/orgChart1"/>
    <dgm:cxn modelId="{F6A5F992-027F-5648-9069-04CAC3556471}" type="presParOf" srcId="{9165CFE7-27A4-BB40-85B5-EED56FF97674}" destId="{CFCDB519-CD45-044D-9FB1-C46B62A199E4}" srcOrd="2" destOrd="0" presId="urn:microsoft.com/office/officeart/2005/8/layout/orgChart1"/>
    <dgm:cxn modelId="{91E53C30-8D68-E043-AC66-22A172101BBF}" type="presParOf" srcId="{B2E783EC-9E40-5445-96C9-93036DC70E72}" destId="{2F60065D-FF52-0D4E-92FC-B686D396CC4D}" srcOrd="12" destOrd="0" presId="urn:microsoft.com/office/officeart/2005/8/layout/orgChart1"/>
    <dgm:cxn modelId="{3545508F-B311-D846-B896-AC74ECCC11DB}" type="presParOf" srcId="{B2E783EC-9E40-5445-96C9-93036DC70E72}" destId="{AB5D93EB-B468-5B4D-AB17-13A28AD118D3}" srcOrd="13" destOrd="0" presId="urn:microsoft.com/office/officeart/2005/8/layout/orgChart1"/>
    <dgm:cxn modelId="{B4CD598E-3099-1144-BCBD-7B2F74DD6272}" type="presParOf" srcId="{AB5D93EB-B468-5B4D-AB17-13A28AD118D3}" destId="{7CA39402-971B-3445-94F9-FEEB5321E754}" srcOrd="0" destOrd="0" presId="urn:microsoft.com/office/officeart/2005/8/layout/orgChart1"/>
    <dgm:cxn modelId="{1C2A50BE-BB1E-CB4F-B945-29150C0D157E}" type="presParOf" srcId="{7CA39402-971B-3445-94F9-FEEB5321E754}" destId="{C8CB3C3A-914B-2143-AD85-AA74DC092E96}" srcOrd="0" destOrd="0" presId="urn:microsoft.com/office/officeart/2005/8/layout/orgChart1"/>
    <dgm:cxn modelId="{C3DBAB17-34D1-D44E-B821-AEDED17FFA26}" type="presParOf" srcId="{7CA39402-971B-3445-94F9-FEEB5321E754}" destId="{9F89F20C-27A6-724B-AB6D-51116D2B2732}" srcOrd="1" destOrd="0" presId="urn:microsoft.com/office/officeart/2005/8/layout/orgChart1"/>
    <dgm:cxn modelId="{001C0294-DBB4-074F-9462-89625D1CA7AC}" type="presParOf" srcId="{AB5D93EB-B468-5B4D-AB17-13A28AD118D3}" destId="{FF96DE0C-4849-1D44-866F-9577E1212430}" srcOrd="1" destOrd="0" presId="urn:microsoft.com/office/officeart/2005/8/layout/orgChart1"/>
    <dgm:cxn modelId="{F66A8764-7DB1-A549-ADB6-2E6892797038}" type="presParOf" srcId="{FF96DE0C-4849-1D44-866F-9577E1212430}" destId="{52322C2F-2286-4245-866D-AF596EAC8386}" srcOrd="0" destOrd="0" presId="urn:microsoft.com/office/officeart/2005/8/layout/orgChart1"/>
    <dgm:cxn modelId="{88E5934B-BA22-4842-AED8-5D3210EC4C36}" type="presParOf" srcId="{FF96DE0C-4849-1D44-866F-9577E1212430}" destId="{08EE76F4-A978-C246-8290-5E6FC1FEEE0D}" srcOrd="1" destOrd="0" presId="urn:microsoft.com/office/officeart/2005/8/layout/orgChart1"/>
    <dgm:cxn modelId="{47465CCD-B264-944F-B1F2-265F0C54C55E}" type="presParOf" srcId="{08EE76F4-A978-C246-8290-5E6FC1FEEE0D}" destId="{D0C83FCA-B1FE-D049-A631-C6DC300F094D}" srcOrd="0" destOrd="0" presId="urn:microsoft.com/office/officeart/2005/8/layout/orgChart1"/>
    <dgm:cxn modelId="{FBA7D285-15E9-AE4E-B415-41ED006E89A4}" type="presParOf" srcId="{D0C83FCA-B1FE-D049-A631-C6DC300F094D}" destId="{59DF0471-AF0D-7643-AF6A-7B7C7320FB42}" srcOrd="0" destOrd="0" presId="urn:microsoft.com/office/officeart/2005/8/layout/orgChart1"/>
    <dgm:cxn modelId="{A1336918-8F70-5C44-A610-0071FA56DCE0}" type="presParOf" srcId="{D0C83FCA-B1FE-D049-A631-C6DC300F094D}" destId="{FD7A9A89-8DE4-5249-A372-A30872099FC3}" srcOrd="1" destOrd="0" presId="urn:microsoft.com/office/officeart/2005/8/layout/orgChart1"/>
    <dgm:cxn modelId="{5B5031F9-BBE5-6B40-9244-3C3CB16B6D86}" type="presParOf" srcId="{08EE76F4-A978-C246-8290-5E6FC1FEEE0D}" destId="{6D5D40D8-B13D-7146-A271-B2EB13177DAF}" srcOrd="1" destOrd="0" presId="urn:microsoft.com/office/officeart/2005/8/layout/orgChart1"/>
    <dgm:cxn modelId="{A0C5BA97-FD67-984B-B05E-54010EE0E2B0}" type="presParOf" srcId="{08EE76F4-A978-C246-8290-5E6FC1FEEE0D}" destId="{9F8E354E-4FFF-724B-B537-4F21C6E4A80D}" srcOrd="2" destOrd="0" presId="urn:microsoft.com/office/officeart/2005/8/layout/orgChart1"/>
    <dgm:cxn modelId="{407AB376-031E-D845-9F12-6439FBA6E63D}" type="presParOf" srcId="{FF96DE0C-4849-1D44-866F-9577E1212430}" destId="{DF7C3E6D-ECFD-DA46-B3CC-23D03ED0C54E}" srcOrd="2" destOrd="0" presId="urn:microsoft.com/office/officeart/2005/8/layout/orgChart1"/>
    <dgm:cxn modelId="{3B747E2C-578D-EB42-B699-94934CD85D67}" type="presParOf" srcId="{FF96DE0C-4849-1D44-866F-9577E1212430}" destId="{3511711C-ED53-9E48-B5C0-AA4469B09AE3}" srcOrd="3" destOrd="0" presId="urn:microsoft.com/office/officeart/2005/8/layout/orgChart1"/>
    <dgm:cxn modelId="{F543B409-C2CF-8044-97B1-EF8352652C34}" type="presParOf" srcId="{3511711C-ED53-9E48-B5C0-AA4469B09AE3}" destId="{4FFCC22B-599A-BF45-BB1B-9C117D8EF8D1}" srcOrd="0" destOrd="0" presId="urn:microsoft.com/office/officeart/2005/8/layout/orgChart1"/>
    <dgm:cxn modelId="{D9D2FABF-E312-884A-944D-3DF5A3AA1CBC}" type="presParOf" srcId="{4FFCC22B-599A-BF45-BB1B-9C117D8EF8D1}" destId="{A220A4E4-BDA7-1841-89E5-28C6CEED675E}" srcOrd="0" destOrd="0" presId="urn:microsoft.com/office/officeart/2005/8/layout/orgChart1"/>
    <dgm:cxn modelId="{8AC6A6FA-321D-D24C-B6FF-26E6890A0E8A}" type="presParOf" srcId="{4FFCC22B-599A-BF45-BB1B-9C117D8EF8D1}" destId="{AFAAB79B-BE22-AD4D-B604-96EED2247EC9}" srcOrd="1" destOrd="0" presId="urn:microsoft.com/office/officeart/2005/8/layout/orgChart1"/>
    <dgm:cxn modelId="{E547A1CD-DCBE-C54A-B720-02CC3AAF2331}" type="presParOf" srcId="{3511711C-ED53-9E48-B5C0-AA4469B09AE3}" destId="{CB5FEA15-400A-4E46-A692-3546D38635A1}" srcOrd="1" destOrd="0" presId="urn:microsoft.com/office/officeart/2005/8/layout/orgChart1"/>
    <dgm:cxn modelId="{A7E2DD45-006A-4A4A-847B-59E72451EE4D}" type="presParOf" srcId="{3511711C-ED53-9E48-B5C0-AA4469B09AE3}" destId="{85601B42-80C1-FF4C-9C6B-1A91118067D1}" srcOrd="2" destOrd="0" presId="urn:microsoft.com/office/officeart/2005/8/layout/orgChart1"/>
    <dgm:cxn modelId="{3D1B55CC-2751-6640-8F70-3971C999B36E}" type="presParOf" srcId="{AB5D93EB-B468-5B4D-AB17-13A28AD118D3}" destId="{9AEFE5F3-7F6D-C048-B84C-BCDAFDC3202C}" srcOrd="2" destOrd="0" presId="urn:microsoft.com/office/officeart/2005/8/layout/orgChart1"/>
    <dgm:cxn modelId="{FF6992D7-6EEB-C049-9C68-571C0B2CDFB8}" type="presParOf" srcId="{F62944AC-9943-FA42-ACAA-E811E46AAEAA}" destId="{FFD7B616-C0CF-3546-BEE3-B8179FC7DED9}" srcOrd="2" destOrd="0" presId="urn:microsoft.com/office/officeart/2005/8/layout/orgChart1"/>
    <dgm:cxn modelId="{3BDCC904-60BA-2C44-9407-0BD130D8DD44}" type="presParOf" srcId="{FFD7B616-C0CF-3546-BEE3-B8179FC7DED9}" destId="{6785F482-4970-EB4B-BF06-F6933D9908F0}" srcOrd="0" destOrd="0" presId="urn:microsoft.com/office/officeart/2005/8/layout/orgChart1"/>
    <dgm:cxn modelId="{FB0CA48E-DC3E-8D49-829A-AD8164120CC4}" type="presParOf" srcId="{FFD7B616-C0CF-3546-BEE3-B8179FC7DED9}" destId="{420E0C73-0C7A-6D42-97E7-C02C201CAAA0}" srcOrd="1" destOrd="0" presId="urn:microsoft.com/office/officeart/2005/8/layout/orgChart1"/>
    <dgm:cxn modelId="{F7F8607D-1563-484D-BDFC-803DC5DFA7C1}" type="presParOf" srcId="{420E0C73-0C7A-6D42-97E7-C02C201CAAA0}" destId="{CEE4F16F-BD44-1246-8C97-84557C5C34B1}" srcOrd="0" destOrd="0" presId="urn:microsoft.com/office/officeart/2005/8/layout/orgChart1"/>
    <dgm:cxn modelId="{5E2D011B-5669-3043-97CB-1A508B707B3C}" type="presParOf" srcId="{CEE4F16F-BD44-1246-8C97-84557C5C34B1}" destId="{9D8C8006-F40E-D140-A920-E31285AFF166}" srcOrd="0" destOrd="0" presId="urn:microsoft.com/office/officeart/2005/8/layout/orgChart1"/>
    <dgm:cxn modelId="{CF87F764-185A-7C49-8BAC-1DA5DBE41FD3}" type="presParOf" srcId="{CEE4F16F-BD44-1246-8C97-84557C5C34B1}" destId="{9360A9DA-2A38-5740-BC25-6D94A13831BB}" srcOrd="1" destOrd="0" presId="urn:microsoft.com/office/officeart/2005/8/layout/orgChart1"/>
    <dgm:cxn modelId="{8A96C9B6-923A-9A49-879E-C0762BC70B95}" type="presParOf" srcId="{420E0C73-0C7A-6D42-97E7-C02C201CAAA0}" destId="{132FF334-20E8-E348-BFDD-36D92D7D9D4D}" srcOrd="1" destOrd="0" presId="urn:microsoft.com/office/officeart/2005/8/layout/orgChart1"/>
    <dgm:cxn modelId="{CC77CD29-10B7-184F-884E-E74B87D2430E}" type="presParOf" srcId="{420E0C73-0C7A-6D42-97E7-C02C201CAAA0}" destId="{994CDE2A-5AD1-D44B-8FFB-73F61802498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85F482-4970-EB4B-BF06-F6933D9908F0}">
      <dsp:nvSpPr>
        <dsp:cNvPr id="0" name=""/>
        <dsp:cNvSpPr/>
      </dsp:nvSpPr>
      <dsp:spPr>
        <a:xfrm>
          <a:off x="5412146" y="784430"/>
          <a:ext cx="141165" cy="618441"/>
        </a:xfrm>
        <a:custGeom>
          <a:avLst/>
          <a:gdLst/>
          <a:ahLst/>
          <a:cxnLst/>
          <a:rect l="0" t="0" r="0" b="0"/>
          <a:pathLst>
            <a:path>
              <a:moveTo>
                <a:pt x="141165" y="0"/>
              </a:moveTo>
              <a:lnTo>
                <a:pt x="141165" y="618441"/>
              </a:lnTo>
              <a:lnTo>
                <a:pt x="0" y="618441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7C3E6D-ECFD-DA46-B3CC-23D03ED0C54E}">
      <dsp:nvSpPr>
        <dsp:cNvPr id="0" name=""/>
        <dsp:cNvSpPr/>
      </dsp:nvSpPr>
      <dsp:spPr>
        <a:xfrm>
          <a:off x="9895845" y="2693531"/>
          <a:ext cx="201665" cy="15729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2991"/>
              </a:lnTo>
              <a:lnTo>
                <a:pt x="201665" y="1572991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322C2F-2286-4245-866D-AF596EAC8386}">
      <dsp:nvSpPr>
        <dsp:cNvPr id="0" name=""/>
        <dsp:cNvSpPr/>
      </dsp:nvSpPr>
      <dsp:spPr>
        <a:xfrm>
          <a:off x="9895845" y="2693531"/>
          <a:ext cx="201665" cy="6184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8441"/>
              </a:lnTo>
              <a:lnTo>
                <a:pt x="201665" y="618441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60065D-FF52-0D4E-92FC-B686D396CC4D}">
      <dsp:nvSpPr>
        <dsp:cNvPr id="0" name=""/>
        <dsp:cNvSpPr/>
      </dsp:nvSpPr>
      <dsp:spPr>
        <a:xfrm>
          <a:off x="5553312" y="784430"/>
          <a:ext cx="4880307" cy="12368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5716"/>
              </a:lnTo>
              <a:lnTo>
                <a:pt x="4880307" y="1095716"/>
              </a:lnTo>
              <a:lnTo>
                <a:pt x="4880307" y="1236882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FE4AD9-44AB-2C41-B5E1-5E15F37EC683}">
      <dsp:nvSpPr>
        <dsp:cNvPr id="0" name=""/>
        <dsp:cNvSpPr/>
      </dsp:nvSpPr>
      <dsp:spPr>
        <a:xfrm>
          <a:off x="8269075" y="2693531"/>
          <a:ext cx="201665" cy="6184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8441"/>
              </a:lnTo>
              <a:lnTo>
                <a:pt x="201665" y="618441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F51331-4E84-0A43-A73B-3A296996A530}">
      <dsp:nvSpPr>
        <dsp:cNvPr id="0" name=""/>
        <dsp:cNvSpPr/>
      </dsp:nvSpPr>
      <dsp:spPr>
        <a:xfrm>
          <a:off x="5553312" y="784430"/>
          <a:ext cx="3253538" cy="12368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5716"/>
              </a:lnTo>
              <a:lnTo>
                <a:pt x="3253538" y="1095716"/>
              </a:lnTo>
              <a:lnTo>
                <a:pt x="3253538" y="1236882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365EE4-279B-2F48-9C67-8DF12D26495B}">
      <dsp:nvSpPr>
        <dsp:cNvPr id="0" name=""/>
        <dsp:cNvSpPr/>
      </dsp:nvSpPr>
      <dsp:spPr>
        <a:xfrm>
          <a:off x="5553312" y="784430"/>
          <a:ext cx="1626769" cy="12368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5716"/>
              </a:lnTo>
              <a:lnTo>
                <a:pt x="1626769" y="1095716"/>
              </a:lnTo>
              <a:lnTo>
                <a:pt x="1626769" y="1236882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418D5E-C5B1-CA4B-9A30-3A2CEB2E61EC}">
      <dsp:nvSpPr>
        <dsp:cNvPr id="0" name=""/>
        <dsp:cNvSpPr/>
      </dsp:nvSpPr>
      <dsp:spPr>
        <a:xfrm>
          <a:off x="5015537" y="2693531"/>
          <a:ext cx="201665" cy="25275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7542"/>
              </a:lnTo>
              <a:lnTo>
                <a:pt x="201665" y="2527542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68D0A9-3C7B-9C48-8192-EA6A7AC7BD34}">
      <dsp:nvSpPr>
        <dsp:cNvPr id="0" name=""/>
        <dsp:cNvSpPr/>
      </dsp:nvSpPr>
      <dsp:spPr>
        <a:xfrm>
          <a:off x="5015537" y="2693531"/>
          <a:ext cx="201665" cy="15729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2991"/>
              </a:lnTo>
              <a:lnTo>
                <a:pt x="201665" y="1572991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D5E8E2-BE58-3743-8453-7F767B475F6D}">
      <dsp:nvSpPr>
        <dsp:cNvPr id="0" name=""/>
        <dsp:cNvSpPr/>
      </dsp:nvSpPr>
      <dsp:spPr>
        <a:xfrm>
          <a:off x="5015537" y="2693531"/>
          <a:ext cx="201665" cy="6184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8441"/>
              </a:lnTo>
              <a:lnTo>
                <a:pt x="201665" y="618441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95F188-EA0F-0B4F-9109-81BE9AB40E53}">
      <dsp:nvSpPr>
        <dsp:cNvPr id="0" name=""/>
        <dsp:cNvSpPr/>
      </dsp:nvSpPr>
      <dsp:spPr>
        <a:xfrm>
          <a:off x="5507592" y="784430"/>
          <a:ext cx="91440" cy="12368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36882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B18DAE-9132-0D42-93AA-B1AABA9D4C9F}">
      <dsp:nvSpPr>
        <dsp:cNvPr id="0" name=""/>
        <dsp:cNvSpPr/>
      </dsp:nvSpPr>
      <dsp:spPr>
        <a:xfrm>
          <a:off x="3926543" y="784430"/>
          <a:ext cx="1626769" cy="1236882"/>
        </a:xfrm>
        <a:custGeom>
          <a:avLst/>
          <a:gdLst/>
          <a:ahLst/>
          <a:cxnLst/>
          <a:rect l="0" t="0" r="0" b="0"/>
          <a:pathLst>
            <a:path>
              <a:moveTo>
                <a:pt x="1626769" y="0"/>
              </a:moveTo>
              <a:lnTo>
                <a:pt x="1626769" y="1095716"/>
              </a:lnTo>
              <a:lnTo>
                <a:pt x="0" y="1095716"/>
              </a:lnTo>
              <a:lnTo>
                <a:pt x="0" y="1236882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CD0556-D546-8B4D-B83B-20D9DABD8B78}">
      <dsp:nvSpPr>
        <dsp:cNvPr id="0" name=""/>
        <dsp:cNvSpPr/>
      </dsp:nvSpPr>
      <dsp:spPr>
        <a:xfrm>
          <a:off x="2299773" y="784430"/>
          <a:ext cx="3253538" cy="1236882"/>
        </a:xfrm>
        <a:custGeom>
          <a:avLst/>
          <a:gdLst/>
          <a:ahLst/>
          <a:cxnLst/>
          <a:rect l="0" t="0" r="0" b="0"/>
          <a:pathLst>
            <a:path>
              <a:moveTo>
                <a:pt x="3253538" y="0"/>
              </a:moveTo>
              <a:lnTo>
                <a:pt x="3253538" y="1095716"/>
              </a:lnTo>
              <a:lnTo>
                <a:pt x="0" y="1095716"/>
              </a:lnTo>
              <a:lnTo>
                <a:pt x="0" y="1236882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A6D7DB-2198-CC46-A7F3-0E31A3DE9AE1}">
      <dsp:nvSpPr>
        <dsp:cNvPr id="0" name=""/>
        <dsp:cNvSpPr/>
      </dsp:nvSpPr>
      <dsp:spPr>
        <a:xfrm>
          <a:off x="673004" y="784430"/>
          <a:ext cx="4880307" cy="1236882"/>
        </a:xfrm>
        <a:custGeom>
          <a:avLst/>
          <a:gdLst/>
          <a:ahLst/>
          <a:cxnLst/>
          <a:rect l="0" t="0" r="0" b="0"/>
          <a:pathLst>
            <a:path>
              <a:moveTo>
                <a:pt x="4880307" y="0"/>
              </a:moveTo>
              <a:lnTo>
                <a:pt x="4880307" y="1095716"/>
              </a:lnTo>
              <a:lnTo>
                <a:pt x="0" y="1095716"/>
              </a:lnTo>
              <a:lnTo>
                <a:pt x="0" y="1236882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09AE22-508B-A74B-B127-F6E64BC21A5B}">
      <dsp:nvSpPr>
        <dsp:cNvPr id="0" name=""/>
        <dsp:cNvSpPr/>
      </dsp:nvSpPr>
      <dsp:spPr>
        <a:xfrm>
          <a:off x="4881093" y="112211"/>
          <a:ext cx="1344437" cy="6722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Alice Johnson</a:t>
          </a:r>
          <a:br>
            <a:rPr lang="en-GB" sz="1500" kern="1200"/>
          </a:br>
          <a:endParaRPr lang="en-GB" sz="1500" kern="1200" dirty="0"/>
        </a:p>
      </dsp:txBody>
      <dsp:txXfrm>
        <a:off x="4881093" y="112211"/>
        <a:ext cx="1344437" cy="672218"/>
      </dsp:txXfrm>
    </dsp:sp>
    <dsp:sp modelId="{7097C6B6-4886-3947-BC31-E2B9DC3093AE}">
      <dsp:nvSpPr>
        <dsp:cNvPr id="0" name=""/>
        <dsp:cNvSpPr/>
      </dsp:nvSpPr>
      <dsp:spPr>
        <a:xfrm>
          <a:off x="785" y="2021312"/>
          <a:ext cx="1344437" cy="67221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Clara Lee</a:t>
          </a:r>
          <a:br>
            <a:rPr lang="en-GB" sz="1500" kern="1200"/>
          </a:br>
          <a:endParaRPr lang="en-GB" sz="1500" kern="1200"/>
        </a:p>
      </dsp:txBody>
      <dsp:txXfrm>
        <a:off x="785" y="2021312"/>
        <a:ext cx="1344437" cy="672218"/>
      </dsp:txXfrm>
    </dsp:sp>
    <dsp:sp modelId="{891491A5-0EDE-A24E-B27D-2844125F5D3C}">
      <dsp:nvSpPr>
        <dsp:cNvPr id="0" name=""/>
        <dsp:cNvSpPr/>
      </dsp:nvSpPr>
      <dsp:spPr>
        <a:xfrm>
          <a:off x="1627555" y="2021312"/>
          <a:ext cx="1344437" cy="67221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Blake Torres</a:t>
          </a:r>
          <a:br>
            <a:rPr lang="en-GB" sz="1500" kern="1200"/>
          </a:br>
          <a:endParaRPr lang="en-GB" sz="1500" kern="1200"/>
        </a:p>
      </dsp:txBody>
      <dsp:txXfrm>
        <a:off x="1627555" y="2021312"/>
        <a:ext cx="1344437" cy="672218"/>
      </dsp:txXfrm>
    </dsp:sp>
    <dsp:sp modelId="{CE9FCB9A-4F23-5945-8220-61CA4E62BD51}">
      <dsp:nvSpPr>
        <dsp:cNvPr id="0" name=""/>
        <dsp:cNvSpPr/>
      </dsp:nvSpPr>
      <dsp:spPr>
        <a:xfrm>
          <a:off x="3254324" y="2021312"/>
          <a:ext cx="1344437" cy="67221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Bob Smith</a:t>
          </a:r>
          <a:br>
            <a:rPr lang="en-GB" sz="1500" kern="1200"/>
          </a:br>
          <a:endParaRPr lang="en-GB" sz="1500" kern="1200"/>
        </a:p>
      </dsp:txBody>
      <dsp:txXfrm>
        <a:off x="3254324" y="2021312"/>
        <a:ext cx="1344437" cy="672218"/>
      </dsp:txXfrm>
    </dsp:sp>
    <dsp:sp modelId="{E95BF54B-F06B-C344-96BE-9F8607DFFFA8}">
      <dsp:nvSpPr>
        <dsp:cNvPr id="0" name=""/>
        <dsp:cNvSpPr/>
      </dsp:nvSpPr>
      <dsp:spPr>
        <a:xfrm>
          <a:off x="4881093" y="2021312"/>
          <a:ext cx="1344437" cy="67221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David White</a:t>
          </a:r>
          <a:br>
            <a:rPr lang="en-GB" sz="1500" kern="1200"/>
          </a:br>
          <a:endParaRPr lang="en-GB" sz="1500" kern="1200"/>
        </a:p>
      </dsp:txBody>
      <dsp:txXfrm>
        <a:off x="4881093" y="2021312"/>
        <a:ext cx="1344437" cy="672218"/>
      </dsp:txXfrm>
    </dsp:sp>
    <dsp:sp modelId="{962EB7B4-84C7-0842-8F77-A0F64F006ADB}">
      <dsp:nvSpPr>
        <dsp:cNvPr id="0" name=""/>
        <dsp:cNvSpPr/>
      </dsp:nvSpPr>
      <dsp:spPr>
        <a:xfrm>
          <a:off x="5217202" y="2975863"/>
          <a:ext cx="1344437" cy="67221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Elena Gonzalez</a:t>
          </a:r>
          <a:br>
            <a:rPr lang="en-GB" sz="1500" kern="1200"/>
          </a:br>
          <a:endParaRPr lang="en-GB" sz="1500" kern="1200"/>
        </a:p>
      </dsp:txBody>
      <dsp:txXfrm>
        <a:off x="5217202" y="2975863"/>
        <a:ext cx="1344437" cy="672218"/>
      </dsp:txXfrm>
    </dsp:sp>
    <dsp:sp modelId="{46C05331-0826-8748-AF10-53EF6DED1731}">
      <dsp:nvSpPr>
        <dsp:cNvPr id="0" name=""/>
        <dsp:cNvSpPr/>
      </dsp:nvSpPr>
      <dsp:spPr>
        <a:xfrm>
          <a:off x="5217202" y="3930414"/>
          <a:ext cx="1344437" cy="67221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Frank Harper</a:t>
          </a:r>
          <a:br>
            <a:rPr lang="en-GB" sz="1500" kern="1200"/>
          </a:br>
          <a:endParaRPr lang="en-GB" sz="1500" kern="1200"/>
        </a:p>
      </dsp:txBody>
      <dsp:txXfrm>
        <a:off x="5217202" y="3930414"/>
        <a:ext cx="1344437" cy="672218"/>
      </dsp:txXfrm>
    </dsp:sp>
    <dsp:sp modelId="{D1EE2911-DCBD-7A43-AB5A-D5650737C331}">
      <dsp:nvSpPr>
        <dsp:cNvPr id="0" name=""/>
        <dsp:cNvSpPr/>
      </dsp:nvSpPr>
      <dsp:spPr>
        <a:xfrm>
          <a:off x="5217202" y="4884964"/>
          <a:ext cx="1344437" cy="67221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Elijah Clark</a:t>
          </a:r>
          <a:br>
            <a:rPr lang="en-GB" sz="1500" kern="1200"/>
          </a:br>
          <a:endParaRPr lang="en-GB" sz="1500" kern="1200"/>
        </a:p>
      </dsp:txBody>
      <dsp:txXfrm>
        <a:off x="5217202" y="4884964"/>
        <a:ext cx="1344437" cy="672218"/>
      </dsp:txXfrm>
    </dsp:sp>
    <dsp:sp modelId="{7B24181C-9BB2-944A-8E89-D9B0293392B9}">
      <dsp:nvSpPr>
        <dsp:cNvPr id="0" name=""/>
        <dsp:cNvSpPr/>
      </dsp:nvSpPr>
      <dsp:spPr>
        <a:xfrm>
          <a:off x="6507862" y="2021312"/>
          <a:ext cx="1344437" cy="67221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Xavier Edwards</a:t>
          </a:r>
          <a:br>
            <a:rPr lang="en-GB" sz="1500" kern="1200"/>
          </a:br>
          <a:endParaRPr lang="en-GB" sz="1500" kern="1200"/>
        </a:p>
      </dsp:txBody>
      <dsp:txXfrm>
        <a:off x="6507862" y="2021312"/>
        <a:ext cx="1344437" cy="672218"/>
      </dsp:txXfrm>
    </dsp:sp>
    <dsp:sp modelId="{16BB55F1-3389-0345-A88D-E93334858775}">
      <dsp:nvSpPr>
        <dsp:cNvPr id="0" name=""/>
        <dsp:cNvSpPr/>
      </dsp:nvSpPr>
      <dsp:spPr>
        <a:xfrm>
          <a:off x="8134632" y="2021312"/>
          <a:ext cx="1344437" cy="67221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Grace Turner</a:t>
          </a:r>
          <a:br>
            <a:rPr lang="en-GB" sz="1500" kern="1200"/>
          </a:br>
          <a:endParaRPr lang="en-GB" sz="1500" kern="1200"/>
        </a:p>
      </dsp:txBody>
      <dsp:txXfrm>
        <a:off x="8134632" y="2021312"/>
        <a:ext cx="1344437" cy="672218"/>
      </dsp:txXfrm>
    </dsp:sp>
    <dsp:sp modelId="{C5B1658E-970C-8642-A734-84FA05082CE3}">
      <dsp:nvSpPr>
        <dsp:cNvPr id="0" name=""/>
        <dsp:cNvSpPr/>
      </dsp:nvSpPr>
      <dsp:spPr>
        <a:xfrm>
          <a:off x="8470741" y="2975863"/>
          <a:ext cx="1344437" cy="67221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Henry Blake</a:t>
          </a:r>
          <a:br>
            <a:rPr lang="en-GB" sz="1500" kern="1200"/>
          </a:br>
          <a:endParaRPr lang="en-GB" sz="1500" kern="1200"/>
        </a:p>
      </dsp:txBody>
      <dsp:txXfrm>
        <a:off x="8470741" y="2975863"/>
        <a:ext cx="1344437" cy="672218"/>
      </dsp:txXfrm>
    </dsp:sp>
    <dsp:sp modelId="{C8CB3C3A-914B-2143-AD85-AA74DC092E96}">
      <dsp:nvSpPr>
        <dsp:cNvPr id="0" name=""/>
        <dsp:cNvSpPr/>
      </dsp:nvSpPr>
      <dsp:spPr>
        <a:xfrm>
          <a:off x="9761401" y="2021312"/>
          <a:ext cx="1344437" cy="67221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Irene Novak</a:t>
          </a:r>
          <a:br>
            <a:rPr lang="en-GB" sz="1500" kern="1200"/>
          </a:br>
          <a:endParaRPr lang="en-GB" sz="1500" kern="1200"/>
        </a:p>
      </dsp:txBody>
      <dsp:txXfrm>
        <a:off x="9761401" y="2021312"/>
        <a:ext cx="1344437" cy="672218"/>
      </dsp:txXfrm>
    </dsp:sp>
    <dsp:sp modelId="{59DF0471-AF0D-7643-AF6A-7B7C7320FB42}">
      <dsp:nvSpPr>
        <dsp:cNvPr id="0" name=""/>
        <dsp:cNvSpPr/>
      </dsp:nvSpPr>
      <dsp:spPr>
        <a:xfrm>
          <a:off x="10097510" y="2975863"/>
          <a:ext cx="1344437" cy="67221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Jack Kim</a:t>
          </a:r>
          <a:br>
            <a:rPr lang="en-GB" sz="1500" kern="1200"/>
          </a:br>
          <a:endParaRPr lang="en-GB" sz="1500" kern="1200"/>
        </a:p>
      </dsp:txBody>
      <dsp:txXfrm>
        <a:off x="10097510" y="2975863"/>
        <a:ext cx="1344437" cy="672218"/>
      </dsp:txXfrm>
    </dsp:sp>
    <dsp:sp modelId="{A220A4E4-BDA7-1841-89E5-28C6CEED675E}">
      <dsp:nvSpPr>
        <dsp:cNvPr id="0" name=""/>
        <dsp:cNvSpPr/>
      </dsp:nvSpPr>
      <dsp:spPr>
        <a:xfrm>
          <a:off x="10097510" y="3930414"/>
          <a:ext cx="1344437" cy="67221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Logan Hughes</a:t>
          </a:r>
          <a:br>
            <a:rPr lang="en-GB" sz="1500" kern="1200"/>
          </a:br>
          <a:endParaRPr lang="en-GB" sz="1500" kern="1200"/>
        </a:p>
      </dsp:txBody>
      <dsp:txXfrm>
        <a:off x="10097510" y="3930414"/>
        <a:ext cx="1344437" cy="672218"/>
      </dsp:txXfrm>
    </dsp:sp>
    <dsp:sp modelId="{9D8C8006-F40E-D140-A920-E31285AFF166}">
      <dsp:nvSpPr>
        <dsp:cNvPr id="0" name=""/>
        <dsp:cNvSpPr/>
      </dsp:nvSpPr>
      <dsp:spPr>
        <a:xfrm>
          <a:off x="4067708" y="1066762"/>
          <a:ext cx="1344437" cy="67221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Victoria Fisher</a:t>
          </a:r>
          <a:br>
            <a:rPr lang="en-GB" sz="1500" kern="1200"/>
          </a:br>
          <a:endParaRPr lang="en-GB" sz="1500" kern="1200"/>
        </a:p>
      </dsp:txBody>
      <dsp:txXfrm>
        <a:off x="4067708" y="1066762"/>
        <a:ext cx="1344437" cy="6722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AD4D4-EA8B-96F6-3D2D-8D89B0D8E2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343892-6E9A-0AF0-79BD-1B4911F032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8FEE56-31AA-233C-1E6D-A39975CEA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C7CA5-AF24-D14D-BC70-6BA4D7B3D025}" type="datetimeFigureOut">
              <a:rPr lang="en-SI" smtClean="0"/>
              <a:t>29. 11. 24</a:t>
            </a:fld>
            <a:endParaRPr lang="en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C6E482-7AD7-030C-0DDD-0777A6EFE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F5F95D-5C2B-7444-9D2C-C7771E4BB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B1CE-1DA3-4649-BD1B-74C245F7D209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2430483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0A4FC-973A-EC9D-05B4-2F5894DE1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A7C755-9044-1913-C571-F3933222F8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A2BED0-88E2-25FE-B7B4-4748C8BE5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C7CA5-AF24-D14D-BC70-6BA4D7B3D025}" type="datetimeFigureOut">
              <a:rPr lang="en-SI" smtClean="0"/>
              <a:t>29. 11. 24</a:t>
            </a:fld>
            <a:endParaRPr lang="en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44C4A3-9548-C725-988C-4170B3121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50D8EA-5D33-EAA7-DA49-1386D47E9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B1CE-1DA3-4649-BD1B-74C245F7D209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3938654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4E28C7-18C7-2E13-974B-D0E35EC53F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15872B-D147-FDFD-31D2-59808E4251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18473C-1EB0-8E2A-D51D-F736D1606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C7CA5-AF24-D14D-BC70-6BA4D7B3D025}" type="datetimeFigureOut">
              <a:rPr lang="en-SI" smtClean="0"/>
              <a:t>29. 11. 24</a:t>
            </a:fld>
            <a:endParaRPr lang="en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A9EB1-DDA1-D9F1-80AC-E76308F81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FE3CFE-736F-7B12-44A8-262526A07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B1CE-1DA3-4649-BD1B-74C245F7D209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962080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C34CF-41F0-62E8-37AC-B9A3EF88B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DCE187-2324-14E4-E2C7-5C8EF9E964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3A87D4-83ED-0969-7CD9-D347810DF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C7CA5-AF24-D14D-BC70-6BA4D7B3D025}" type="datetimeFigureOut">
              <a:rPr lang="en-SI" smtClean="0"/>
              <a:t>29. 11. 24</a:t>
            </a:fld>
            <a:endParaRPr lang="en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C18C7B-C12C-0F8B-E796-14B55F38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654CA5-6FDA-0C8D-B6E7-5921E29DE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B1CE-1DA3-4649-BD1B-74C245F7D209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3655512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366BE-4A92-B06E-0304-7DBE22EDCC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1C39AD-FCF8-0D4D-D969-AC46432F30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7239D5-F6C3-8D5D-DAE0-9FA7E99CA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C7CA5-AF24-D14D-BC70-6BA4D7B3D025}" type="datetimeFigureOut">
              <a:rPr lang="en-SI" smtClean="0"/>
              <a:t>29. 11. 24</a:t>
            </a:fld>
            <a:endParaRPr lang="en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D30A48-45D8-A84B-43EC-A51DA5C96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557932-2E19-365B-DB50-3FF882C68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B1CE-1DA3-4649-BD1B-74C245F7D209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4174256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23631-2BD9-AB78-DFF6-D3D42C293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E4617-7074-E3EA-CC16-F4D1CC1919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6434B3-8F0F-B718-8E96-457B04816E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9695DB-2B09-1978-27F4-7204F57BA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C7CA5-AF24-D14D-BC70-6BA4D7B3D025}" type="datetimeFigureOut">
              <a:rPr lang="en-SI" smtClean="0"/>
              <a:t>29. 11. 24</a:t>
            </a:fld>
            <a:endParaRPr lang="en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3C67DC-B1A2-8049-829C-2035F3112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BC3FC8-D1A8-FA15-B67F-E2278CCAC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B1CE-1DA3-4649-BD1B-74C245F7D209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347457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4785A-35A4-C0AD-D852-8D8831951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E8BE23-3664-1C01-A929-EA4E5B80E5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81B5F4-1769-C7E7-D57B-3C483FE768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3E90D1-116E-1CC5-C11E-16CCBAD0AF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402EDB-8810-B964-659D-4D98CE07AD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20C786-D680-CA1F-579B-DC9E61960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C7CA5-AF24-D14D-BC70-6BA4D7B3D025}" type="datetimeFigureOut">
              <a:rPr lang="en-SI" smtClean="0"/>
              <a:t>29. 11. 24</a:t>
            </a:fld>
            <a:endParaRPr lang="en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C90301-DC3B-CD46-9562-A377B9DA8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A23931-22E8-8DF7-0659-38A5717E0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B1CE-1DA3-4649-BD1B-74C245F7D209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715918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3B72E-1D54-90AD-A5BD-AD5B948F3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E381-1936-B7CE-78AF-D82F0EF21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C7CA5-AF24-D14D-BC70-6BA4D7B3D025}" type="datetimeFigureOut">
              <a:rPr lang="en-SI" smtClean="0"/>
              <a:t>29. 11. 24</a:t>
            </a:fld>
            <a:endParaRPr lang="en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4C5010-688D-E0EE-5CC6-C59984143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17ED4A-9E3E-7ECE-7070-B7AED73CB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B1CE-1DA3-4649-BD1B-74C245F7D209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2140583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A5E629-11C7-C438-D087-6005871A7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C7CA5-AF24-D14D-BC70-6BA4D7B3D025}" type="datetimeFigureOut">
              <a:rPr lang="en-SI" smtClean="0"/>
              <a:t>29. 11. 24</a:t>
            </a:fld>
            <a:endParaRPr lang="en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307FA1-A27D-ABD4-D77F-D76C162B7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609FB0-179C-D622-6159-D0C7E11A4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B1CE-1DA3-4649-BD1B-74C245F7D209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404689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2CD3E-DF68-DCF4-1604-7661BB258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0DF50D-4D2E-29FA-6E82-4766B47B3C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0195CC-EDEF-68E7-428E-A1A6423CD0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0509A3-6B51-83E1-7DD9-CB4D09CEB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C7CA5-AF24-D14D-BC70-6BA4D7B3D025}" type="datetimeFigureOut">
              <a:rPr lang="en-SI" smtClean="0"/>
              <a:t>29. 11. 24</a:t>
            </a:fld>
            <a:endParaRPr lang="en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067785-1A5C-3B4D-7268-640E5EB21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47700A-69F2-D5E2-6C91-78B21CA6F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B1CE-1DA3-4649-BD1B-74C245F7D209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28514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9CB08-7AF1-DAC5-FA01-02B8800A6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697BCD-B245-A9CC-4615-E9CC8487A4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71349B-C5D9-30AB-BDDE-BCAB8A00D6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086562-885E-3215-7AE5-D40F98BC6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C7CA5-AF24-D14D-BC70-6BA4D7B3D025}" type="datetimeFigureOut">
              <a:rPr lang="en-SI" smtClean="0"/>
              <a:t>29. 11. 24</a:t>
            </a:fld>
            <a:endParaRPr lang="en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795C29-7762-EAC3-9937-DDFFF23C2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CC4A60-78D1-9DAD-F24E-1F477CFEA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B1CE-1DA3-4649-BD1B-74C245F7D209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3879944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5FBA38-322A-44D9-B752-3C2EAA01E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4D151B-CF57-683A-2834-6735C68640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A82926-7FB5-8D38-4B8C-AAE5FDF0BF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40C7CA5-AF24-D14D-BC70-6BA4D7B3D025}" type="datetimeFigureOut">
              <a:rPr lang="en-SI" smtClean="0"/>
              <a:t>29. 11. 24</a:t>
            </a:fld>
            <a:endParaRPr lang="en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5356B3-C940-E3E1-CA42-E07E4C73FB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0BA5CF-8B6E-23FA-7B99-D01DC0D1E6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6E6B1CE-1DA3-4649-BD1B-74C245F7D209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286939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2839C513-4635-CA9B-3AAD-BC84704B0B5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91341876"/>
              </p:ext>
            </p:extLst>
          </p:nvPr>
        </p:nvGraphicFramePr>
        <p:xfrm>
          <a:off x="410176" y="1062875"/>
          <a:ext cx="11442734" cy="56693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34504AE-3D5B-866B-3C5A-C00D6F62C849}"/>
              </a:ext>
            </a:extLst>
          </p:cNvPr>
          <p:cNvSpPr txBox="1"/>
          <p:nvPr/>
        </p:nvSpPr>
        <p:spPr>
          <a:xfrm>
            <a:off x="4331970" y="262890"/>
            <a:ext cx="28567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I" sz="2800" dirty="0"/>
              <a:t>[Company name]</a:t>
            </a:r>
          </a:p>
        </p:txBody>
      </p:sp>
    </p:spTree>
    <p:extLst>
      <p:ext uri="{BB962C8B-B14F-4D97-AF65-F5344CB8AC3E}">
        <p14:creationId xmlns:p14="http://schemas.microsoft.com/office/powerpoint/2010/main" val="3952471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49</Words>
  <Application>Microsoft Macintosh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Janez Cadez</dc:creator>
  <cp:lastModifiedBy>Janez Cadez</cp:lastModifiedBy>
  <cp:revision>1</cp:revision>
  <dcterms:created xsi:type="dcterms:W3CDTF">2024-11-29T11:47:46Z</dcterms:created>
  <dcterms:modified xsi:type="dcterms:W3CDTF">2024-11-29T11:57:01Z</dcterms:modified>
</cp:coreProperties>
</file>